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5" r:id="rId2"/>
    <p:sldId id="59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2026/2/11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77D0E83-FA6B-1F67-842C-0954D5A9BEF3}"/>
              </a:ext>
            </a:extLst>
          </p:cNvPr>
          <p:cNvGrpSpPr/>
          <p:nvPr/>
        </p:nvGrpSpPr>
        <p:grpSpPr>
          <a:xfrm>
            <a:off x="1433372" y="836712"/>
            <a:ext cx="1129160" cy="2310230"/>
            <a:chOff x="167535" y="289981"/>
            <a:chExt cx="1379630" cy="2822685"/>
          </a:xfrm>
        </p:grpSpPr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E8D50C35-84E3-F1DB-5AEF-03D4DC5886EF}"/>
                </a:ext>
              </a:extLst>
            </p:cNvPr>
            <p:cNvGrpSpPr/>
            <p:nvPr/>
          </p:nvGrpSpPr>
          <p:grpSpPr>
            <a:xfrm>
              <a:off x="167535" y="904942"/>
              <a:ext cx="1379630" cy="2207724"/>
              <a:chOff x="167535" y="904942"/>
              <a:chExt cx="1379630" cy="2207724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3F5FB0D2-43FE-1104-9DCF-8A7631867E09}"/>
                  </a:ext>
                </a:extLst>
              </p:cNvPr>
              <p:cNvGrpSpPr/>
              <p:nvPr/>
            </p:nvGrpSpPr>
            <p:grpSpPr>
              <a:xfrm>
                <a:off x="167535" y="904942"/>
                <a:ext cx="1379630" cy="2207724"/>
                <a:chOff x="695467" y="748664"/>
                <a:chExt cx="1574950" cy="2520280"/>
              </a:xfrm>
            </p:grpSpPr>
            <p:sp>
              <p:nvSpPr>
                <p:cNvPr id="5" name="四角形: 角を丸くする 4">
                  <a:extLst>
                    <a:ext uri="{FF2B5EF4-FFF2-40B4-BE49-F238E27FC236}">
                      <a16:creationId xmlns:a16="http://schemas.microsoft.com/office/drawing/2014/main" id="{B5E9CE06-4D7E-6403-E7F8-971546098A8D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四角形: 角を丸くする 5">
                  <a:extLst>
                    <a:ext uri="{FF2B5EF4-FFF2-40B4-BE49-F238E27FC236}">
                      <a16:creationId xmlns:a16="http://schemas.microsoft.com/office/drawing/2014/main" id="{065D6CA0-EBCD-8D82-93F5-637E96000D7E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EACB8B55-F449-0CEA-BD9B-B69E769034BC}"/>
                    </a:ext>
                  </a:extLst>
                </p:cNvPr>
                <p:cNvSpPr/>
                <p:nvPr/>
              </p:nvSpPr>
              <p:spPr>
                <a:xfrm>
                  <a:off x="983922" y="1473531"/>
                  <a:ext cx="998040" cy="1105422"/>
                </a:xfrm>
                <a:custGeom>
                  <a:avLst/>
                  <a:gdLst>
                    <a:gd name="csX0" fmla="*/ 151444 w 1025031"/>
                    <a:gd name="csY0" fmla="*/ 0 h 1135317"/>
                    <a:gd name="csX1" fmla="*/ 179416 w 1025031"/>
                    <a:gd name="csY1" fmla="*/ 11587 h 1135317"/>
                    <a:gd name="csX2" fmla="*/ 512517 w 1025031"/>
                    <a:gd name="csY2" fmla="*/ 344687 h 1135317"/>
                    <a:gd name="csX3" fmla="*/ 845615 w 1025031"/>
                    <a:gd name="csY3" fmla="*/ 11589 h 1135317"/>
                    <a:gd name="csX4" fmla="*/ 873587 w 1025031"/>
                    <a:gd name="csY4" fmla="*/ 2 h 1135317"/>
                    <a:gd name="csX5" fmla="*/ 901560 w 1025031"/>
                    <a:gd name="csY5" fmla="*/ 11589 h 1135317"/>
                    <a:gd name="csX6" fmla="*/ 1013445 w 1025031"/>
                    <a:gd name="csY6" fmla="*/ 123474 h 1135317"/>
                    <a:gd name="csX7" fmla="*/ 1013445 w 1025031"/>
                    <a:gd name="csY7" fmla="*/ 179419 h 1135317"/>
                    <a:gd name="csX8" fmla="*/ 690667 w 1025031"/>
                    <a:gd name="csY8" fmla="*/ 502198 h 1135317"/>
                    <a:gd name="csX9" fmla="*/ 912722 w 1025031"/>
                    <a:gd name="csY9" fmla="*/ 502198 h 1135317"/>
                    <a:gd name="csX10" fmla="*/ 942095 w 1025031"/>
                    <a:gd name="csY10" fmla="*/ 531571 h 1135317"/>
                    <a:gd name="csX11" fmla="*/ 942095 w 1025031"/>
                    <a:gd name="csY11" fmla="*/ 649061 h 1135317"/>
                    <a:gd name="csX12" fmla="*/ 912722 w 1025031"/>
                    <a:gd name="csY12" fmla="*/ 678434 h 1135317"/>
                    <a:gd name="csX13" fmla="*/ 631189 w 1025031"/>
                    <a:gd name="csY13" fmla="*/ 678434 h 1135317"/>
                    <a:gd name="csX14" fmla="*/ 631189 w 1025031"/>
                    <a:gd name="csY14" fmla="*/ 722226 h 1135317"/>
                    <a:gd name="csX15" fmla="*/ 912722 w 1025031"/>
                    <a:gd name="csY15" fmla="*/ 722226 h 1135317"/>
                    <a:gd name="csX16" fmla="*/ 942095 w 1025031"/>
                    <a:gd name="csY16" fmla="*/ 751599 h 1135317"/>
                    <a:gd name="csX17" fmla="*/ 942095 w 1025031"/>
                    <a:gd name="csY17" fmla="*/ 869089 h 1135317"/>
                    <a:gd name="csX18" fmla="*/ 912722 w 1025031"/>
                    <a:gd name="csY18" fmla="*/ 898462 h 1135317"/>
                    <a:gd name="csX19" fmla="*/ 631189 w 1025031"/>
                    <a:gd name="csY19" fmla="*/ 898462 h 1135317"/>
                    <a:gd name="csX20" fmla="*/ 631189 w 1025031"/>
                    <a:gd name="csY20" fmla="*/ 1095758 h 1135317"/>
                    <a:gd name="csX21" fmla="*/ 591630 w 1025031"/>
                    <a:gd name="csY21" fmla="*/ 1135317 h 1135317"/>
                    <a:gd name="csX22" fmla="*/ 433400 w 1025031"/>
                    <a:gd name="csY22" fmla="*/ 1135317 h 1135317"/>
                    <a:gd name="csX23" fmla="*/ 393841 w 1025031"/>
                    <a:gd name="csY23" fmla="*/ 1095758 h 1135317"/>
                    <a:gd name="csX24" fmla="*/ 393841 w 1025031"/>
                    <a:gd name="csY24" fmla="*/ 898462 h 1135317"/>
                    <a:gd name="csX25" fmla="*/ 112308 w 1025031"/>
                    <a:gd name="csY25" fmla="*/ 898462 h 1135317"/>
                    <a:gd name="csX26" fmla="*/ 82935 w 1025031"/>
                    <a:gd name="csY26" fmla="*/ 869089 h 1135317"/>
                    <a:gd name="csX27" fmla="*/ 82935 w 1025031"/>
                    <a:gd name="csY27" fmla="*/ 751599 h 1135317"/>
                    <a:gd name="csX28" fmla="*/ 112308 w 1025031"/>
                    <a:gd name="csY28" fmla="*/ 722226 h 1135317"/>
                    <a:gd name="csX29" fmla="*/ 393841 w 1025031"/>
                    <a:gd name="csY29" fmla="*/ 722226 h 1135317"/>
                    <a:gd name="csX30" fmla="*/ 393841 w 1025031"/>
                    <a:gd name="csY30" fmla="*/ 678434 h 1135317"/>
                    <a:gd name="csX31" fmla="*/ 112308 w 1025031"/>
                    <a:gd name="csY31" fmla="*/ 678434 h 1135317"/>
                    <a:gd name="csX32" fmla="*/ 82935 w 1025031"/>
                    <a:gd name="csY32" fmla="*/ 649061 h 1135317"/>
                    <a:gd name="csX33" fmla="*/ 82935 w 1025031"/>
                    <a:gd name="csY33" fmla="*/ 531571 h 1135317"/>
                    <a:gd name="csX34" fmla="*/ 112308 w 1025031"/>
                    <a:gd name="csY34" fmla="*/ 502198 h 1135317"/>
                    <a:gd name="csX35" fmla="*/ 334367 w 1025031"/>
                    <a:gd name="csY35" fmla="*/ 502198 h 1135317"/>
                    <a:gd name="csX36" fmla="*/ 11586 w 1025031"/>
                    <a:gd name="csY36" fmla="*/ 179417 h 1135317"/>
                    <a:gd name="csX37" fmla="*/ 11586 w 1025031"/>
                    <a:gd name="csY37" fmla="*/ 123472 h 1135317"/>
                    <a:gd name="csX38" fmla="*/ 123471 w 1025031"/>
                    <a:gd name="csY38" fmla="*/ 11587 h 1135317"/>
                    <a:gd name="csX39" fmla="*/ 151444 w 1025031"/>
                    <a:gd name="csY39" fmla="*/ 0 h 11353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</a:cxnLst>
                  <a:rect l="l" t="t" r="r" b="b"/>
                  <a:pathLst>
                    <a:path w="1025031" h="1135317">
                      <a:moveTo>
                        <a:pt x="151444" y="0"/>
                      </a:moveTo>
                      <a:cubicBezTo>
                        <a:pt x="161568" y="0"/>
                        <a:pt x="171692" y="3863"/>
                        <a:pt x="179416" y="11587"/>
                      </a:cubicBezTo>
                      <a:lnTo>
                        <a:pt x="512517" y="344687"/>
                      </a:lnTo>
                      <a:lnTo>
                        <a:pt x="845615" y="11589"/>
                      </a:lnTo>
                      <a:cubicBezTo>
                        <a:pt x="853339" y="3865"/>
                        <a:pt x="863463" y="2"/>
                        <a:pt x="873587" y="2"/>
                      </a:cubicBezTo>
                      <a:cubicBezTo>
                        <a:pt x="883711" y="2"/>
                        <a:pt x="893835" y="3865"/>
                        <a:pt x="901560" y="11589"/>
                      </a:cubicBezTo>
                      <a:lnTo>
                        <a:pt x="1013445" y="123474"/>
                      </a:lnTo>
                      <a:cubicBezTo>
                        <a:pt x="1028894" y="138923"/>
                        <a:pt x="1028894" y="163970"/>
                        <a:pt x="1013445" y="179419"/>
                      </a:cubicBezTo>
                      <a:lnTo>
                        <a:pt x="690667" y="502198"/>
                      </a:lnTo>
                      <a:lnTo>
                        <a:pt x="912722" y="502198"/>
                      </a:lnTo>
                      <a:cubicBezTo>
                        <a:pt x="928944" y="502198"/>
                        <a:pt x="942095" y="515349"/>
                        <a:pt x="942095" y="531571"/>
                      </a:cubicBezTo>
                      <a:lnTo>
                        <a:pt x="942095" y="649061"/>
                      </a:lnTo>
                      <a:cubicBezTo>
                        <a:pt x="942095" y="665283"/>
                        <a:pt x="928944" y="678434"/>
                        <a:pt x="912722" y="678434"/>
                      </a:cubicBezTo>
                      <a:lnTo>
                        <a:pt x="631189" y="678434"/>
                      </a:lnTo>
                      <a:lnTo>
                        <a:pt x="631189" y="722226"/>
                      </a:lnTo>
                      <a:lnTo>
                        <a:pt x="912722" y="722226"/>
                      </a:lnTo>
                      <a:cubicBezTo>
                        <a:pt x="928944" y="722226"/>
                        <a:pt x="942095" y="735377"/>
                        <a:pt x="942095" y="751599"/>
                      </a:cubicBezTo>
                      <a:lnTo>
                        <a:pt x="942095" y="869089"/>
                      </a:lnTo>
                      <a:cubicBezTo>
                        <a:pt x="942095" y="885311"/>
                        <a:pt x="928944" y="898462"/>
                        <a:pt x="912722" y="898462"/>
                      </a:cubicBezTo>
                      <a:lnTo>
                        <a:pt x="631189" y="898462"/>
                      </a:lnTo>
                      <a:lnTo>
                        <a:pt x="631189" y="1095758"/>
                      </a:lnTo>
                      <a:cubicBezTo>
                        <a:pt x="631189" y="1117606"/>
                        <a:pt x="613478" y="1135317"/>
                        <a:pt x="591630" y="1135317"/>
                      </a:cubicBezTo>
                      <a:lnTo>
                        <a:pt x="433400" y="1135317"/>
                      </a:lnTo>
                      <a:cubicBezTo>
                        <a:pt x="411552" y="1135317"/>
                        <a:pt x="393841" y="1117606"/>
                        <a:pt x="393841" y="1095758"/>
                      </a:cubicBezTo>
                      <a:lnTo>
                        <a:pt x="393841" y="898462"/>
                      </a:lnTo>
                      <a:lnTo>
                        <a:pt x="112308" y="898462"/>
                      </a:lnTo>
                      <a:cubicBezTo>
                        <a:pt x="96086" y="898462"/>
                        <a:pt x="82935" y="885311"/>
                        <a:pt x="82935" y="869089"/>
                      </a:cubicBezTo>
                      <a:lnTo>
                        <a:pt x="82935" y="751599"/>
                      </a:lnTo>
                      <a:cubicBezTo>
                        <a:pt x="82935" y="735377"/>
                        <a:pt x="96086" y="722226"/>
                        <a:pt x="112308" y="722226"/>
                      </a:cubicBezTo>
                      <a:lnTo>
                        <a:pt x="393841" y="722226"/>
                      </a:lnTo>
                      <a:lnTo>
                        <a:pt x="393841" y="678434"/>
                      </a:lnTo>
                      <a:lnTo>
                        <a:pt x="112308" y="678434"/>
                      </a:lnTo>
                      <a:cubicBezTo>
                        <a:pt x="96086" y="678434"/>
                        <a:pt x="82935" y="665283"/>
                        <a:pt x="82935" y="649061"/>
                      </a:cubicBezTo>
                      <a:lnTo>
                        <a:pt x="82935" y="531571"/>
                      </a:lnTo>
                      <a:cubicBezTo>
                        <a:pt x="82935" y="515349"/>
                        <a:pt x="96086" y="502198"/>
                        <a:pt x="112308" y="502198"/>
                      </a:cubicBezTo>
                      <a:lnTo>
                        <a:pt x="334367" y="502198"/>
                      </a:lnTo>
                      <a:lnTo>
                        <a:pt x="11586" y="179417"/>
                      </a:lnTo>
                      <a:cubicBezTo>
                        <a:pt x="-3863" y="163968"/>
                        <a:pt x="-3863" y="138921"/>
                        <a:pt x="11586" y="123472"/>
                      </a:cubicBezTo>
                      <a:lnTo>
                        <a:pt x="123471" y="11587"/>
                      </a:lnTo>
                      <a:cubicBezTo>
                        <a:pt x="131196" y="3863"/>
                        <a:pt x="141320" y="0"/>
                        <a:pt x="1514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044D13F4-6CDF-F5CC-A644-3AD0B7306EDC}"/>
                  </a:ext>
                </a:extLst>
              </p:cNvPr>
              <p:cNvSpPr/>
              <p:nvPr/>
            </p:nvSpPr>
            <p:spPr>
              <a:xfrm>
                <a:off x="714624" y="944031"/>
                <a:ext cx="285452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11C0E12A-F497-816F-07C2-DA5549F5941D}"/>
                  </a:ext>
                </a:extLst>
              </p:cNvPr>
              <p:cNvSpPr/>
              <p:nvPr/>
            </p:nvSpPr>
            <p:spPr>
              <a:xfrm>
                <a:off x="501899" y="944031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5D42B5C5-E444-0CBA-5919-7DE4F4972DDD}"/>
                  </a:ext>
                </a:extLst>
              </p:cNvPr>
              <p:cNvSpPr/>
              <p:nvPr/>
            </p:nvSpPr>
            <p:spPr>
              <a:xfrm>
                <a:off x="1115117" y="944031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715C37AE-CD60-A85A-477E-F94A2CF54C30}"/>
                </a:ext>
              </a:extLst>
            </p:cNvPr>
            <p:cNvGrpSpPr/>
            <p:nvPr/>
          </p:nvGrpSpPr>
          <p:grpSpPr>
            <a:xfrm>
              <a:off x="392347" y="289981"/>
              <a:ext cx="930007" cy="444134"/>
              <a:chOff x="1544837" y="4871328"/>
              <a:chExt cx="930007" cy="444134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50B271D0-22F5-4C34-097B-CC09884A5496}"/>
                  </a:ext>
                </a:extLst>
              </p:cNvPr>
              <p:cNvSpPr/>
              <p:nvPr/>
            </p:nvSpPr>
            <p:spPr>
              <a:xfrm rot="10800000">
                <a:off x="1544837" y="4871328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120028AC-A238-E788-7818-D0D6A3E7136F}"/>
                  </a:ext>
                </a:extLst>
              </p:cNvPr>
              <p:cNvSpPr/>
              <p:nvPr/>
            </p:nvSpPr>
            <p:spPr>
              <a:xfrm rot="10800000">
                <a:off x="1704555" y="5110677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D7511781-D029-1D6D-255C-7C93672D54DA}"/>
                  </a:ext>
                </a:extLst>
              </p:cNvPr>
              <p:cNvSpPr/>
              <p:nvPr/>
            </p:nvSpPr>
            <p:spPr>
              <a:xfrm rot="10800000">
                <a:off x="1623334" y="4988962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502FB485-C2B8-1731-66C8-FFF744597BF5}"/>
                  </a:ext>
                </a:extLst>
              </p:cNvPr>
              <p:cNvSpPr/>
              <p:nvPr/>
            </p:nvSpPr>
            <p:spPr>
              <a:xfrm rot="10800000">
                <a:off x="1781942" y="5226440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8E33283-DEFF-215C-6FD3-0A32F215DDDF}"/>
              </a:ext>
            </a:extLst>
          </p:cNvPr>
          <p:cNvGrpSpPr/>
          <p:nvPr/>
        </p:nvGrpSpPr>
        <p:grpSpPr>
          <a:xfrm>
            <a:off x="7594341" y="836713"/>
            <a:ext cx="1129160" cy="2310230"/>
            <a:chOff x="3444135" y="289981"/>
            <a:chExt cx="1379630" cy="2822685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0D84663A-3658-FB4E-55B6-0C8F4FBA8B59}"/>
                </a:ext>
              </a:extLst>
            </p:cNvPr>
            <p:cNvGrpSpPr/>
            <p:nvPr/>
          </p:nvGrpSpPr>
          <p:grpSpPr>
            <a:xfrm>
              <a:off x="3444135" y="904942"/>
              <a:ext cx="1379630" cy="2207724"/>
              <a:chOff x="3444135" y="904942"/>
              <a:chExt cx="1379630" cy="2207724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2291F4AB-342A-5A30-586A-0057953FB377}"/>
                  </a:ext>
                </a:extLst>
              </p:cNvPr>
              <p:cNvGrpSpPr/>
              <p:nvPr/>
            </p:nvGrpSpPr>
            <p:grpSpPr>
              <a:xfrm>
                <a:off x="3444135" y="904942"/>
                <a:ext cx="1379630" cy="2207724"/>
                <a:chOff x="695467" y="748664"/>
                <a:chExt cx="1574950" cy="2520280"/>
              </a:xfrm>
            </p:grpSpPr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81054681-712A-C6E5-7CD5-696A8DEC5C7B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0390967E-1922-A1B4-7A20-C8CA86B06F74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B193B2D6-03A4-4390-0ED4-FAC5E5B16C1A}"/>
                  </a:ext>
                </a:extLst>
              </p:cNvPr>
              <p:cNvSpPr/>
              <p:nvPr/>
            </p:nvSpPr>
            <p:spPr>
              <a:xfrm>
                <a:off x="3991224" y="944031"/>
                <a:ext cx="285452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D50F39E7-F128-A30E-8627-A93A50DD9DC9}"/>
                  </a:ext>
                </a:extLst>
              </p:cNvPr>
              <p:cNvSpPr/>
              <p:nvPr/>
            </p:nvSpPr>
            <p:spPr>
              <a:xfrm>
                <a:off x="3778499" y="944031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12451015-EA52-A88B-1275-B7D381F77681}"/>
                  </a:ext>
                </a:extLst>
              </p:cNvPr>
              <p:cNvSpPr/>
              <p:nvPr/>
            </p:nvSpPr>
            <p:spPr>
              <a:xfrm>
                <a:off x="4391717" y="944031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F522D39B-5CAC-6B00-0D77-92FF8D225195}"/>
                  </a:ext>
                </a:extLst>
              </p:cNvPr>
              <p:cNvSpPr/>
              <p:nvPr/>
            </p:nvSpPr>
            <p:spPr>
              <a:xfrm>
                <a:off x="3739313" y="1599307"/>
                <a:ext cx="831610" cy="849546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33440502-2F1E-8E99-F6B3-0DC4181927B1}"/>
                </a:ext>
              </a:extLst>
            </p:cNvPr>
            <p:cNvGrpSpPr/>
            <p:nvPr/>
          </p:nvGrpSpPr>
          <p:grpSpPr>
            <a:xfrm>
              <a:off x="3668947" y="289981"/>
              <a:ext cx="930007" cy="444134"/>
              <a:chOff x="1544837" y="4871328"/>
              <a:chExt cx="930007" cy="444134"/>
            </a:xfrm>
          </p:grpSpPr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49F88C6-9D80-5115-B179-4865DF100596}"/>
                  </a:ext>
                </a:extLst>
              </p:cNvPr>
              <p:cNvSpPr/>
              <p:nvPr/>
            </p:nvSpPr>
            <p:spPr>
              <a:xfrm rot="10800000">
                <a:off x="1544837" y="4871328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8D8B31DD-A228-6628-ADC6-DA190D0A0C4E}"/>
                  </a:ext>
                </a:extLst>
              </p:cNvPr>
              <p:cNvSpPr/>
              <p:nvPr/>
            </p:nvSpPr>
            <p:spPr>
              <a:xfrm rot="10800000">
                <a:off x="1704555" y="5110677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1EFB8F3-E70C-7832-7EE2-B4F8CBDBF597}"/>
                  </a:ext>
                </a:extLst>
              </p:cNvPr>
              <p:cNvSpPr/>
              <p:nvPr/>
            </p:nvSpPr>
            <p:spPr>
              <a:xfrm rot="10800000">
                <a:off x="1623334" y="4988962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E828EA39-F3D0-4638-0F44-C45B60484C20}"/>
                  </a:ext>
                </a:extLst>
              </p:cNvPr>
              <p:cNvSpPr/>
              <p:nvPr/>
            </p:nvSpPr>
            <p:spPr>
              <a:xfrm rot="10800000">
                <a:off x="1781942" y="5226440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5615183-1BC9-0F5D-56C3-19A76FEBFEB5}"/>
              </a:ext>
            </a:extLst>
          </p:cNvPr>
          <p:cNvGrpSpPr/>
          <p:nvPr/>
        </p:nvGrpSpPr>
        <p:grpSpPr>
          <a:xfrm>
            <a:off x="4587327" y="836713"/>
            <a:ext cx="1129160" cy="2310230"/>
            <a:chOff x="4513609" y="729749"/>
            <a:chExt cx="1129160" cy="231023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EB1F3EE-B8AB-0812-8367-F16D003D6E17}"/>
                </a:ext>
              </a:extLst>
            </p:cNvPr>
            <p:cNvGrpSpPr/>
            <p:nvPr/>
          </p:nvGrpSpPr>
          <p:grpSpPr>
            <a:xfrm>
              <a:off x="4513609" y="729749"/>
              <a:ext cx="1129160" cy="2310230"/>
              <a:chOff x="1805835" y="289981"/>
              <a:chExt cx="1379630" cy="2822685"/>
            </a:xfrm>
          </p:grpSpPr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89C4548E-F18A-256F-B812-8D7D1EF09B24}"/>
                  </a:ext>
                </a:extLst>
              </p:cNvPr>
              <p:cNvGrpSpPr/>
              <p:nvPr/>
            </p:nvGrpSpPr>
            <p:grpSpPr>
              <a:xfrm>
                <a:off x="1805835" y="904942"/>
                <a:ext cx="1379630" cy="2207724"/>
                <a:chOff x="1805835" y="904942"/>
                <a:chExt cx="1379630" cy="2207724"/>
              </a:xfrm>
            </p:grpSpPr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5E5CD792-71E6-A964-1211-F3BC451E3EFE}"/>
                    </a:ext>
                  </a:extLst>
                </p:cNvPr>
                <p:cNvGrpSpPr/>
                <p:nvPr/>
              </p:nvGrpSpPr>
              <p:grpSpPr>
                <a:xfrm>
                  <a:off x="1805835" y="904942"/>
                  <a:ext cx="1379630" cy="2207724"/>
                  <a:chOff x="695467" y="748664"/>
                  <a:chExt cx="1574950" cy="2520280"/>
                </a:xfrm>
              </p:grpSpPr>
              <p:sp>
                <p:nvSpPr>
                  <p:cNvPr id="11" name="四角形: 角を丸くする 10">
                    <a:extLst>
                      <a:ext uri="{FF2B5EF4-FFF2-40B4-BE49-F238E27FC236}">
                        <a16:creationId xmlns:a16="http://schemas.microsoft.com/office/drawing/2014/main" id="{D65D81A2-8606-87E1-5E95-14AB22334268}"/>
                      </a:ext>
                    </a:extLst>
                  </p:cNvPr>
                  <p:cNvSpPr/>
                  <p:nvPr/>
                </p:nvSpPr>
                <p:spPr>
                  <a:xfrm>
                    <a:off x="695467" y="748664"/>
                    <a:ext cx="1574950" cy="2520280"/>
                  </a:xfrm>
                  <a:prstGeom prst="roundRect">
                    <a:avLst>
                      <a:gd name="adj" fmla="val 6732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四角形: 角を丸くする 12">
                    <a:extLst>
                      <a:ext uri="{FF2B5EF4-FFF2-40B4-BE49-F238E27FC236}">
                        <a16:creationId xmlns:a16="http://schemas.microsoft.com/office/drawing/2014/main" id="{1BAAA5DE-CFC8-5532-4B13-0966C00BBC85}"/>
                      </a:ext>
                    </a:extLst>
                  </p:cNvPr>
                  <p:cNvSpPr/>
                  <p:nvPr/>
                </p:nvSpPr>
                <p:spPr>
                  <a:xfrm>
                    <a:off x="806122" y="892556"/>
                    <a:ext cx="1353640" cy="224155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40C6FEA8-144C-A932-709D-758493B1699D}"/>
                    </a:ext>
                  </a:extLst>
                </p:cNvPr>
                <p:cNvSpPr/>
                <p:nvPr/>
              </p:nvSpPr>
              <p:spPr>
                <a:xfrm>
                  <a:off x="2352924" y="944031"/>
                  <a:ext cx="285452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1DBFA435-1DEA-2011-7BC3-CE24F3FE64A9}"/>
                    </a:ext>
                  </a:extLst>
                </p:cNvPr>
                <p:cNvSpPr/>
                <p:nvPr/>
              </p:nvSpPr>
              <p:spPr>
                <a:xfrm>
                  <a:off x="2140199" y="944031"/>
                  <a:ext cx="97684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3AC03F12-54D7-C948-9772-3590DB7F558D}"/>
                    </a:ext>
                  </a:extLst>
                </p:cNvPr>
                <p:cNvSpPr/>
                <p:nvPr/>
              </p:nvSpPr>
              <p:spPr>
                <a:xfrm>
                  <a:off x="2753417" y="944031"/>
                  <a:ext cx="97684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C1C3E135-734B-9E51-65AB-1C0F35EC00AB}"/>
                  </a:ext>
                </a:extLst>
              </p:cNvPr>
              <p:cNvGrpSpPr/>
              <p:nvPr/>
            </p:nvGrpSpPr>
            <p:grpSpPr>
              <a:xfrm>
                <a:off x="2030647" y="289981"/>
                <a:ext cx="930007" cy="444134"/>
                <a:chOff x="1544837" y="4871328"/>
                <a:chExt cx="930007" cy="444134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FFECFB74-7975-01C2-8AAE-E8615C094FAB}"/>
                    </a:ext>
                  </a:extLst>
                </p:cNvPr>
                <p:cNvSpPr/>
                <p:nvPr/>
              </p:nvSpPr>
              <p:spPr>
                <a:xfrm rot="10800000">
                  <a:off x="1544837" y="4871328"/>
                  <a:ext cx="930007" cy="181212"/>
                </a:xfrm>
                <a:custGeom>
                  <a:avLst/>
                  <a:gdLst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788848 w 930007"/>
                    <a:gd name="csY6" fmla="*/ 51701 h 268256"/>
                    <a:gd name="csX7" fmla="*/ 851510 w 930007"/>
                    <a:gd name="csY7" fmla="*/ 1 h 268256"/>
                    <a:gd name="csX8" fmla="*/ 930007 w 930007"/>
                    <a:gd name="csY8" fmla="*/ 87045 h 268256"/>
                    <a:gd name="csX9" fmla="*/ 854619 w 930007"/>
                    <a:gd name="csY9" fmla="*/ 149245 h 268256"/>
                    <a:gd name="csX10" fmla="*/ 465004 w 930007"/>
                    <a:gd name="csY10" fmla="*/ 268256 h 268256"/>
                    <a:gd name="csX0" fmla="*/ 465004 w 1082491"/>
                    <a:gd name="csY0" fmla="*/ 758793 h 758793"/>
                    <a:gd name="csX1" fmla="*/ 75389 w 1082491"/>
                    <a:gd name="csY1" fmla="*/ 639782 h 758793"/>
                    <a:gd name="csX2" fmla="*/ 0 w 1082491"/>
                    <a:gd name="csY2" fmla="*/ 577581 h 758793"/>
                    <a:gd name="csX3" fmla="*/ 78497 w 1082491"/>
                    <a:gd name="csY3" fmla="*/ 490537 h 758793"/>
                    <a:gd name="csX4" fmla="*/ 141160 w 1082491"/>
                    <a:gd name="csY4" fmla="*/ 542238 h 758793"/>
                    <a:gd name="csX5" fmla="*/ 465004 w 1082491"/>
                    <a:gd name="csY5" fmla="*/ 641159 h 758793"/>
                    <a:gd name="csX6" fmla="*/ 788848 w 1082491"/>
                    <a:gd name="csY6" fmla="*/ 542238 h 758793"/>
                    <a:gd name="csX7" fmla="*/ 1082491 w 1082491"/>
                    <a:gd name="csY7" fmla="*/ 0 h 758793"/>
                    <a:gd name="csX8" fmla="*/ 930007 w 1082491"/>
                    <a:gd name="csY8" fmla="*/ 577582 h 758793"/>
                    <a:gd name="csX9" fmla="*/ 854619 w 1082491"/>
                    <a:gd name="csY9" fmla="*/ 639782 h 758793"/>
                    <a:gd name="csX10" fmla="*/ 465004 w 1082491"/>
                    <a:gd name="csY10" fmla="*/ 758793 h 758793"/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788848 w 930007"/>
                    <a:gd name="csY6" fmla="*/ 51701 h 268256"/>
                    <a:gd name="csX7" fmla="*/ 930007 w 930007"/>
                    <a:gd name="csY7" fmla="*/ 87045 h 268256"/>
                    <a:gd name="csX8" fmla="*/ 854619 w 930007"/>
                    <a:gd name="csY8" fmla="*/ 149245 h 268256"/>
                    <a:gd name="csX9" fmla="*/ 465004 w 930007"/>
                    <a:gd name="csY9" fmla="*/ 268256 h 268256"/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930007 w 930007"/>
                    <a:gd name="csY6" fmla="*/ 87045 h 268256"/>
                    <a:gd name="csX7" fmla="*/ 854619 w 930007"/>
                    <a:gd name="csY7" fmla="*/ 149245 h 268256"/>
                    <a:gd name="csX8" fmla="*/ 465004 w 930007"/>
                    <a:gd name="csY8" fmla="*/ 268256 h 268256"/>
                    <a:gd name="csX0" fmla="*/ 465004 w 930007"/>
                    <a:gd name="csY0" fmla="*/ 150622 h 268256"/>
                    <a:gd name="csX1" fmla="*/ 930007 w 930007"/>
                    <a:gd name="csY1" fmla="*/ 87045 h 268256"/>
                    <a:gd name="csX2" fmla="*/ 854619 w 930007"/>
                    <a:gd name="csY2" fmla="*/ 149245 h 268256"/>
                    <a:gd name="csX3" fmla="*/ 465004 w 930007"/>
                    <a:gd name="csY3" fmla="*/ 268256 h 268256"/>
                    <a:gd name="csX4" fmla="*/ 75389 w 930007"/>
                    <a:gd name="csY4" fmla="*/ 149245 h 268256"/>
                    <a:gd name="csX5" fmla="*/ 0 w 930007"/>
                    <a:gd name="csY5" fmla="*/ 87044 h 268256"/>
                    <a:gd name="csX6" fmla="*/ 78497 w 930007"/>
                    <a:gd name="csY6" fmla="*/ 0 h 268256"/>
                    <a:gd name="csX7" fmla="*/ 141160 w 930007"/>
                    <a:gd name="csY7" fmla="*/ 51701 h 268256"/>
                    <a:gd name="csX8" fmla="*/ 556444 w 930007"/>
                    <a:gd name="csY8" fmla="*/ 242062 h 268256"/>
                    <a:gd name="csX0" fmla="*/ 465004 w 930007"/>
                    <a:gd name="csY0" fmla="*/ 150622 h 268256"/>
                    <a:gd name="csX1" fmla="*/ 930007 w 930007"/>
                    <a:gd name="csY1" fmla="*/ 87045 h 268256"/>
                    <a:gd name="csX2" fmla="*/ 854619 w 930007"/>
                    <a:gd name="csY2" fmla="*/ 149245 h 268256"/>
                    <a:gd name="csX3" fmla="*/ 465004 w 930007"/>
                    <a:gd name="csY3" fmla="*/ 268256 h 268256"/>
                    <a:gd name="csX4" fmla="*/ 75389 w 930007"/>
                    <a:gd name="csY4" fmla="*/ 149245 h 268256"/>
                    <a:gd name="csX5" fmla="*/ 0 w 930007"/>
                    <a:gd name="csY5" fmla="*/ 87044 h 268256"/>
                    <a:gd name="csX6" fmla="*/ 78497 w 930007"/>
                    <a:gd name="csY6" fmla="*/ 0 h 268256"/>
                    <a:gd name="csX7" fmla="*/ 141160 w 930007"/>
                    <a:gd name="csY7" fmla="*/ 51701 h 268256"/>
                    <a:gd name="csX0" fmla="*/ 930007 w 930007"/>
                    <a:gd name="csY0" fmla="*/ 87045 h 268256"/>
                    <a:gd name="csX1" fmla="*/ 854619 w 930007"/>
                    <a:gd name="csY1" fmla="*/ 149245 h 268256"/>
                    <a:gd name="csX2" fmla="*/ 465004 w 930007"/>
                    <a:gd name="csY2" fmla="*/ 268256 h 268256"/>
                    <a:gd name="csX3" fmla="*/ 75389 w 930007"/>
                    <a:gd name="csY3" fmla="*/ 149245 h 268256"/>
                    <a:gd name="csX4" fmla="*/ 0 w 930007"/>
                    <a:gd name="csY4" fmla="*/ 87044 h 268256"/>
                    <a:gd name="csX5" fmla="*/ 78497 w 930007"/>
                    <a:gd name="csY5" fmla="*/ 0 h 268256"/>
                    <a:gd name="csX6" fmla="*/ 141160 w 930007"/>
                    <a:gd name="csY6" fmla="*/ 51701 h 268256"/>
                    <a:gd name="csX0" fmla="*/ 930007 w 930007"/>
                    <a:gd name="csY0" fmla="*/ 87045 h 268256"/>
                    <a:gd name="csX1" fmla="*/ 854619 w 930007"/>
                    <a:gd name="csY1" fmla="*/ 149245 h 268256"/>
                    <a:gd name="csX2" fmla="*/ 465004 w 930007"/>
                    <a:gd name="csY2" fmla="*/ 268256 h 268256"/>
                    <a:gd name="csX3" fmla="*/ 75389 w 930007"/>
                    <a:gd name="csY3" fmla="*/ 149245 h 268256"/>
                    <a:gd name="csX4" fmla="*/ 0 w 930007"/>
                    <a:gd name="csY4" fmla="*/ 87044 h 268256"/>
                    <a:gd name="csX5" fmla="*/ 78497 w 930007"/>
                    <a:gd name="csY5" fmla="*/ 0 h 268256"/>
                    <a:gd name="csX0" fmla="*/ 930007 w 930007"/>
                    <a:gd name="csY0" fmla="*/ 1 h 181212"/>
                    <a:gd name="csX1" fmla="*/ 854619 w 930007"/>
                    <a:gd name="csY1" fmla="*/ 62201 h 181212"/>
                    <a:gd name="csX2" fmla="*/ 465004 w 930007"/>
                    <a:gd name="csY2" fmla="*/ 181212 h 181212"/>
                    <a:gd name="csX3" fmla="*/ 75389 w 930007"/>
                    <a:gd name="csY3" fmla="*/ 62201 h 181212"/>
                    <a:gd name="csX4" fmla="*/ 0 w 930007"/>
                    <a:gd name="csY4" fmla="*/ 0 h 18121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930007" h="181212">
                      <a:moveTo>
                        <a:pt x="930007" y="1"/>
                      </a:moveTo>
                      <a:lnTo>
                        <a:pt x="854619" y="62201"/>
                      </a:lnTo>
                      <a:cubicBezTo>
                        <a:pt x="743401" y="137339"/>
                        <a:pt x="609326" y="181212"/>
                        <a:pt x="465004" y="181212"/>
                      </a:cubicBezTo>
                      <a:cubicBezTo>
                        <a:pt x="320682" y="181212"/>
                        <a:pt x="186607" y="137339"/>
                        <a:pt x="75389" y="62201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2A2D36F4-B9C5-6DA7-7DF5-A3216107A78D}"/>
                    </a:ext>
                  </a:extLst>
                </p:cNvPr>
                <p:cNvSpPr/>
                <p:nvPr/>
              </p:nvSpPr>
              <p:spPr>
                <a:xfrm rot="10800000">
                  <a:off x="1704555" y="5110677"/>
                  <a:ext cx="610571" cy="118971"/>
                </a:xfrm>
                <a:custGeom>
                  <a:avLst/>
                  <a:gdLst>
                    <a:gd name="csX0" fmla="*/ 305286 w 610571"/>
                    <a:gd name="csY0" fmla="*/ 204784 h 204784"/>
                    <a:gd name="csX1" fmla="*/ 49495 w 610571"/>
                    <a:gd name="csY1" fmla="*/ 126650 h 204784"/>
                    <a:gd name="csX2" fmla="*/ 0 w 610571"/>
                    <a:gd name="csY2" fmla="*/ 85813 h 204784"/>
                    <a:gd name="csX3" fmla="*/ 77387 w 610571"/>
                    <a:gd name="csY3" fmla="*/ 0 h 204784"/>
                    <a:gd name="csX4" fmla="*/ 114739 w 610571"/>
                    <a:gd name="csY4" fmla="*/ 30818 h 204784"/>
                    <a:gd name="csX5" fmla="*/ 305286 w 610571"/>
                    <a:gd name="csY5" fmla="*/ 89022 h 204784"/>
                    <a:gd name="csX6" fmla="*/ 495833 w 610571"/>
                    <a:gd name="csY6" fmla="*/ 30818 h 204784"/>
                    <a:gd name="csX7" fmla="*/ 533184 w 610571"/>
                    <a:gd name="csY7" fmla="*/ 1 h 204784"/>
                    <a:gd name="csX8" fmla="*/ 610571 w 610571"/>
                    <a:gd name="csY8" fmla="*/ 85814 h 204784"/>
                    <a:gd name="csX9" fmla="*/ 561077 w 610571"/>
                    <a:gd name="csY9" fmla="*/ 126650 h 204784"/>
                    <a:gd name="csX10" fmla="*/ 305286 w 610571"/>
                    <a:gd name="csY10" fmla="*/ 204784 h 204784"/>
                    <a:gd name="csX0" fmla="*/ 305286 w 610571"/>
                    <a:gd name="csY0" fmla="*/ 89022 h 204784"/>
                    <a:gd name="csX1" fmla="*/ 495833 w 610571"/>
                    <a:gd name="csY1" fmla="*/ 30818 h 204784"/>
                    <a:gd name="csX2" fmla="*/ 533184 w 610571"/>
                    <a:gd name="csY2" fmla="*/ 1 h 204784"/>
                    <a:gd name="csX3" fmla="*/ 610571 w 610571"/>
                    <a:gd name="csY3" fmla="*/ 85814 h 204784"/>
                    <a:gd name="csX4" fmla="*/ 561077 w 610571"/>
                    <a:gd name="csY4" fmla="*/ 126650 h 204784"/>
                    <a:gd name="csX5" fmla="*/ 305286 w 610571"/>
                    <a:gd name="csY5" fmla="*/ 204784 h 204784"/>
                    <a:gd name="csX6" fmla="*/ 49495 w 610571"/>
                    <a:gd name="csY6" fmla="*/ 126650 h 204784"/>
                    <a:gd name="csX7" fmla="*/ 0 w 610571"/>
                    <a:gd name="csY7" fmla="*/ 85813 h 204784"/>
                    <a:gd name="csX8" fmla="*/ 77387 w 610571"/>
                    <a:gd name="csY8" fmla="*/ 0 h 204784"/>
                    <a:gd name="csX9" fmla="*/ 114739 w 610571"/>
                    <a:gd name="csY9" fmla="*/ 30818 h 204784"/>
                    <a:gd name="csX10" fmla="*/ 396726 w 610571"/>
                    <a:gd name="csY10" fmla="*/ 180462 h 204784"/>
                    <a:gd name="csX0" fmla="*/ 305286 w 610571"/>
                    <a:gd name="csY0" fmla="*/ 89022 h 204784"/>
                    <a:gd name="csX1" fmla="*/ 495833 w 610571"/>
                    <a:gd name="csY1" fmla="*/ 30818 h 204784"/>
                    <a:gd name="csX2" fmla="*/ 533184 w 610571"/>
                    <a:gd name="csY2" fmla="*/ 1 h 204784"/>
                    <a:gd name="csX3" fmla="*/ 610571 w 610571"/>
                    <a:gd name="csY3" fmla="*/ 85814 h 204784"/>
                    <a:gd name="csX4" fmla="*/ 561077 w 610571"/>
                    <a:gd name="csY4" fmla="*/ 126650 h 204784"/>
                    <a:gd name="csX5" fmla="*/ 305286 w 610571"/>
                    <a:gd name="csY5" fmla="*/ 204784 h 204784"/>
                    <a:gd name="csX6" fmla="*/ 49495 w 610571"/>
                    <a:gd name="csY6" fmla="*/ 126650 h 204784"/>
                    <a:gd name="csX7" fmla="*/ 0 w 610571"/>
                    <a:gd name="csY7" fmla="*/ 85813 h 204784"/>
                    <a:gd name="csX8" fmla="*/ 77387 w 610571"/>
                    <a:gd name="csY8" fmla="*/ 0 h 204784"/>
                    <a:gd name="csX9" fmla="*/ 114739 w 610571"/>
                    <a:gd name="csY9" fmla="*/ 30818 h 204784"/>
                    <a:gd name="csX0" fmla="*/ 495833 w 610571"/>
                    <a:gd name="csY0" fmla="*/ 30818 h 204784"/>
                    <a:gd name="csX1" fmla="*/ 533184 w 610571"/>
                    <a:gd name="csY1" fmla="*/ 1 h 204784"/>
                    <a:gd name="csX2" fmla="*/ 610571 w 610571"/>
                    <a:gd name="csY2" fmla="*/ 85814 h 204784"/>
                    <a:gd name="csX3" fmla="*/ 561077 w 610571"/>
                    <a:gd name="csY3" fmla="*/ 126650 h 204784"/>
                    <a:gd name="csX4" fmla="*/ 305286 w 610571"/>
                    <a:gd name="csY4" fmla="*/ 204784 h 204784"/>
                    <a:gd name="csX5" fmla="*/ 49495 w 610571"/>
                    <a:gd name="csY5" fmla="*/ 126650 h 204784"/>
                    <a:gd name="csX6" fmla="*/ 0 w 610571"/>
                    <a:gd name="csY6" fmla="*/ 85813 h 204784"/>
                    <a:gd name="csX7" fmla="*/ 77387 w 610571"/>
                    <a:gd name="csY7" fmla="*/ 0 h 204784"/>
                    <a:gd name="csX8" fmla="*/ 114739 w 610571"/>
                    <a:gd name="csY8" fmla="*/ 30818 h 204784"/>
                    <a:gd name="csX0" fmla="*/ 533184 w 610571"/>
                    <a:gd name="csY0" fmla="*/ 1 h 204784"/>
                    <a:gd name="csX1" fmla="*/ 610571 w 610571"/>
                    <a:gd name="csY1" fmla="*/ 85814 h 204784"/>
                    <a:gd name="csX2" fmla="*/ 561077 w 610571"/>
                    <a:gd name="csY2" fmla="*/ 126650 h 204784"/>
                    <a:gd name="csX3" fmla="*/ 305286 w 610571"/>
                    <a:gd name="csY3" fmla="*/ 204784 h 204784"/>
                    <a:gd name="csX4" fmla="*/ 49495 w 610571"/>
                    <a:gd name="csY4" fmla="*/ 126650 h 204784"/>
                    <a:gd name="csX5" fmla="*/ 0 w 610571"/>
                    <a:gd name="csY5" fmla="*/ 85813 h 204784"/>
                    <a:gd name="csX6" fmla="*/ 77387 w 610571"/>
                    <a:gd name="csY6" fmla="*/ 0 h 204784"/>
                    <a:gd name="csX7" fmla="*/ 114739 w 610571"/>
                    <a:gd name="csY7" fmla="*/ 30818 h 204784"/>
                    <a:gd name="csX0" fmla="*/ 610571 w 610571"/>
                    <a:gd name="csY0" fmla="*/ 85814 h 204784"/>
                    <a:gd name="csX1" fmla="*/ 561077 w 610571"/>
                    <a:gd name="csY1" fmla="*/ 126650 h 204784"/>
                    <a:gd name="csX2" fmla="*/ 305286 w 610571"/>
                    <a:gd name="csY2" fmla="*/ 204784 h 204784"/>
                    <a:gd name="csX3" fmla="*/ 49495 w 610571"/>
                    <a:gd name="csY3" fmla="*/ 126650 h 204784"/>
                    <a:gd name="csX4" fmla="*/ 0 w 610571"/>
                    <a:gd name="csY4" fmla="*/ 85813 h 204784"/>
                    <a:gd name="csX5" fmla="*/ 77387 w 610571"/>
                    <a:gd name="csY5" fmla="*/ 0 h 204784"/>
                    <a:gd name="csX6" fmla="*/ 114739 w 610571"/>
                    <a:gd name="csY6" fmla="*/ 30818 h 204784"/>
                    <a:gd name="csX0" fmla="*/ 610571 w 610571"/>
                    <a:gd name="csY0" fmla="*/ 85814 h 204784"/>
                    <a:gd name="csX1" fmla="*/ 561077 w 610571"/>
                    <a:gd name="csY1" fmla="*/ 126650 h 204784"/>
                    <a:gd name="csX2" fmla="*/ 305286 w 610571"/>
                    <a:gd name="csY2" fmla="*/ 204784 h 204784"/>
                    <a:gd name="csX3" fmla="*/ 49495 w 610571"/>
                    <a:gd name="csY3" fmla="*/ 126650 h 204784"/>
                    <a:gd name="csX4" fmla="*/ 0 w 610571"/>
                    <a:gd name="csY4" fmla="*/ 85813 h 204784"/>
                    <a:gd name="csX5" fmla="*/ 77387 w 610571"/>
                    <a:gd name="csY5" fmla="*/ 0 h 204784"/>
                    <a:gd name="csX0" fmla="*/ 610571 w 610571"/>
                    <a:gd name="csY0" fmla="*/ 1 h 118971"/>
                    <a:gd name="csX1" fmla="*/ 561077 w 610571"/>
                    <a:gd name="csY1" fmla="*/ 40837 h 118971"/>
                    <a:gd name="csX2" fmla="*/ 305286 w 610571"/>
                    <a:gd name="csY2" fmla="*/ 118971 h 118971"/>
                    <a:gd name="csX3" fmla="*/ 49495 w 610571"/>
                    <a:gd name="csY3" fmla="*/ 40837 h 118971"/>
                    <a:gd name="csX4" fmla="*/ 0 w 610571"/>
                    <a:gd name="csY4" fmla="*/ 0 h 11897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610571" h="118971">
                      <a:moveTo>
                        <a:pt x="610571" y="1"/>
                      </a:moveTo>
                      <a:lnTo>
                        <a:pt x="561077" y="40837"/>
                      </a:lnTo>
                      <a:cubicBezTo>
                        <a:pt x="488060" y="90167"/>
                        <a:pt x="400037" y="118971"/>
                        <a:pt x="305286" y="118971"/>
                      </a:cubicBezTo>
                      <a:cubicBezTo>
                        <a:pt x="210535" y="118971"/>
                        <a:pt x="122512" y="90167"/>
                        <a:pt x="49495" y="408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1AA98AE0-4A39-6E88-F365-DB1F6067F613}"/>
                    </a:ext>
                  </a:extLst>
                </p:cNvPr>
                <p:cNvSpPr/>
                <p:nvPr/>
              </p:nvSpPr>
              <p:spPr>
                <a:xfrm rot="10800000">
                  <a:off x="1623334" y="4988962"/>
                  <a:ext cx="773013" cy="150622"/>
                </a:xfrm>
                <a:custGeom>
                  <a:avLst/>
                  <a:gdLst>
                    <a:gd name="csX0" fmla="*/ 386507 w 773013"/>
                    <a:gd name="csY0" fmla="*/ 240687 h 240687"/>
                    <a:gd name="csX1" fmla="*/ 62663 w 773013"/>
                    <a:gd name="csY1" fmla="*/ 141766 h 240687"/>
                    <a:gd name="csX2" fmla="*/ 0 w 773013"/>
                    <a:gd name="csY2" fmla="*/ 90065 h 240687"/>
                    <a:gd name="csX3" fmla="*/ 81221 w 773013"/>
                    <a:gd name="csY3" fmla="*/ 0 h 240687"/>
                    <a:gd name="csX4" fmla="*/ 130716 w 773013"/>
                    <a:gd name="csY4" fmla="*/ 40837 h 240687"/>
                    <a:gd name="csX5" fmla="*/ 386507 w 773013"/>
                    <a:gd name="csY5" fmla="*/ 118971 h 240687"/>
                    <a:gd name="csX6" fmla="*/ 642298 w 773013"/>
                    <a:gd name="csY6" fmla="*/ 40837 h 240687"/>
                    <a:gd name="csX7" fmla="*/ 691792 w 773013"/>
                    <a:gd name="csY7" fmla="*/ 1 h 240687"/>
                    <a:gd name="csX8" fmla="*/ 773013 w 773013"/>
                    <a:gd name="csY8" fmla="*/ 90066 h 240687"/>
                    <a:gd name="csX9" fmla="*/ 710351 w 773013"/>
                    <a:gd name="csY9" fmla="*/ 141766 h 240687"/>
                    <a:gd name="csX10" fmla="*/ 386507 w 773013"/>
                    <a:gd name="csY10" fmla="*/ 240687 h 240687"/>
                    <a:gd name="csX0" fmla="*/ 386507 w 773013"/>
                    <a:gd name="csY0" fmla="*/ 118971 h 240687"/>
                    <a:gd name="csX1" fmla="*/ 642298 w 773013"/>
                    <a:gd name="csY1" fmla="*/ 40837 h 240687"/>
                    <a:gd name="csX2" fmla="*/ 691792 w 773013"/>
                    <a:gd name="csY2" fmla="*/ 1 h 240687"/>
                    <a:gd name="csX3" fmla="*/ 773013 w 773013"/>
                    <a:gd name="csY3" fmla="*/ 90066 h 240687"/>
                    <a:gd name="csX4" fmla="*/ 710351 w 773013"/>
                    <a:gd name="csY4" fmla="*/ 141766 h 240687"/>
                    <a:gd name="csX5" fmla="*/ 386507 w 773013"/>
                    <a:gd name="csY5" fmla="*/ 240687 h 240687"/>
                    <a:gd name="csX6" fmla="*/ 62663 w 773013"/>
                    <a:gd name="csY6" fmla="*/ 141766 h 240687"/>
                    <a:gd name="csX7" fmla="*/ 0 w 773013"/>
                    <a:gd name="csY7" fmla="*/ 90065 h 240687"/>
                    <a:gd name="csX8" fmla="*/ 81221 w 773013"/>
                    <a:gd name="csY8" fmla="*/ 0 h 240687"/>
                    <a:gd name="csX9" fmla="*/ 130716 w 773013"/>
                    <a:gd name="csY9" fmla="*/ 40837 h 240687"/>
                    <a:gd name="csX10" fmla="*/ 477947 w 773013"/>
                    <a:gd name="csY10" fmla="*/ 210411 h 240687"/>
                    <a:gd name="csX0" fmla="*/ 642298 w 773013"/>
                    <a:gd name="csY0" fmla="*/ 40837 h 240687"/>
                    <a:gd name="csX1" fmla="*/ 691792 w 773013"/>
                    <a:gd name="csY1" fmla="*/ 1 h 240687"/>
                    <a:gd name="csX2" fmla="*/ 773013 w 773013"/>
                    <a:gd name="csY2" fmla="*/ 90066 h 240687"/>
                    <a:gd name="csX3" fmla="*/ 710351 w 773013"/>
                    <a:gd name="csY3" fmla="*/ 141766 h 240687"/>
                    <a:gd name="csX4" fmla="*/ 386507 w 773013"/>
                    <a:gd name="csY4" fmla="*/ 240687 h 240687"/>
                    <a:gd name="csX5" fmla="*/ 62663 w 773013"/>
                    <a:gd name="csY5" fmla="*/ 141766 h 240687"/>
                    <a:gd name="csX6" fmla="*/ 0 w 773013"/>
                    <a:gd name="csY6" fmla="*/ 90065 h 240687"/>
                    <a:gd name="csX7" fmla="*/ 81221 w 773013"/>
                    <a:gd name="csY7" fmla="*/ 0 h 240687"/>
                    <a:gd name="csX8" fmla="*/ 130716 w 773013"/>
                    <a:gd name="csY8" fmla="*/ 40837 h 240687"/>
                    <a:gd name="csX9" fmla="*/ 477947 w 773013"/>
                    <a:gd name="csY9" fmla="*/ 210411 h 240687"/>
                    <a:gd name="csX0" fmla="*/ 642298 w 773013"/>
                    <a:gd name="csY0" fmla="*/ 40837 h 240687"/>
                    <a:gd name="csX1" fmla="*/ 691792 w 773013"/>
                    <a:gd name="csY1" fmla="*/ 1 h 240687"/>
                    <a:gd name="csX2" fmla="*/ 773013 w 773013"/>
                    <a:gd name="csY2" fmla="*/ 90066 h 240687"/>
                    <a:gd name="csX3" fmla="*/ 710351 w 773013"/>
                    <a:gd name="csY3" fmla="*/ 141766 h 240687"/>
                    <a:gd name="csX4" fmla="*/ 386507 w 773013"/>
                    <a:gd name="csY4" fmla="*/ 240687 h 240687"/>
                    <a:gd name="csX5" fmla="*/ 62663 w 773013"/>
                    <a:gd name="csY5" fmla="*/ 141766 h 240687"/>
                    <a:gd name="csX6" fmla="*/ 0 w 773013"/>
                    <a:gd name="csY6" fmla="*/ 90065 h 240687"/>
                    <a:gd name="csX7" fmla="*/ 81221 w 773013"/>
                    <a:gd name="csY7" fmla="*/ 0 h 240687"/>
                    <a:gd name="csX8" fmla="*/ 130716 w 773013"/>
                    <a:gd name="csY8" fmla="*/ 40837 h 240687"/>
                    <a:gd name="csX0" fmla="*/ 691792 w 773013"/>
                    <a:gd name="csY0" fmla="*/ 1 h 240687"/>
                    <a:gd name="csX1" fmla="*/ 773013 w 773013"/>
                    <a:gd name="csY1" fmla="*/ 90066 h 240687"/>
                    <a:gd name="csX2" fmla="*/ 710351 w 773013"/>
                    <a:gd name="csY2" fmla="*/ 141766 h 240687"/>
                    <a:gd name="csX3" fmla="*/ 386507 w 773013"/>
                    <a:gd name="csY3" fmla="*/ 240687 h 240687"/>
                    <a:gd name="csX4" fmla="*/ 62663 w 773013"/>
                    <a:gd name="csY4" fmla="*/ 141766 h 240687"/>
                    <a:gd name="csX5" fmla="*/ 0 w 773013"/>
                    <a:gd name="csY5" fmla="*/ 90065 h 240687"/>
                    <a:gd name="csX6" fmla="*/ 81221 w 773013"/>
                    <a:gd name="csY6" fmla="*/ 0 h 240687"/>
                    <a:gd name="csX7" fmla="*/ 130716 w 773013"/>
                    <a:gd name="csY7" fmla="*/ 40837 h 240687"/>
                    <a:gd name="csX0" fmla="*/ 773013 w 773013"/>
                    <a:gd name="csY0" fmla="*/ 90066 h 240687"/>
                    <a:gd name="csX1" fmla="*/ 710351 w 773013"/>
                    <a:gd name="csY1" fmla="*/ 141766 h 240687"/>
                    <a:gd name="csX2" fmla="*/ 386507 w 773013"/>
                    <a:gd name="csY2" fmla="*/ 240687 h 240687"/>
                    <a:gd name="csX3" fmla="*/ 62663 w 773013"/>
                    <a:gd name="csY3" fmla="*/ 141766 h 240687"/>
                    <a:gd name="csX4" fmla="*/ 0 w 773013"/>
                    <a:gd name="csY4" fmla="*/ 90065 h 240687"/>
                    <a:gd name="csX5" fmla="*/ 81221 w 773013"/>
                    <a:gd name="csY5" fmla="*/ 0 h 240687"/>
                    <a:gd name="csX6" fmla="*/ 130716 w 773013"/>
                    <a:gd name="csY6" fmla="*/ 40837 h 240687"/>
                    <a:gd name="csX0" fmla="*/ 773013 w 773013"/>
                    <a:gd name="csY0" fmla="*/ 90066 h 240687"/>
                    <a:gd name="csX1" fmla="*/ 710351 w 773013"/>
                    <a:gd name="csY1" fmla="*/ 141766 h 240687"/>
                    <a:gd name="csX2" fmla="*/ 386507 w 773013"/>
                    <a:gd name="csY2" fmla="*/ 240687 h 240687"/>
                    <a:gd name="csX3" fmla="*/ 62663 w 773013"/>
                    <a:gd name="csY3" fmla="*/ 141766 h 240687"/>
                    <a:gd name="csX4" fmla="*/ 0 w 773013"/>
                    <a:gd name="csY4" fmla="*/ 90065 h 240687"/>
                    <a:gd name="csX5" fmla="*/ 81221 w 773013"/>
                    <a:gd name="csY5" fmla="*/ 0 h 240687"/>
                    <a:gd name="csX0" fmla="*/ 773013 w 773013"/>
                    <a:gd name="csY0" fmla="*/ 1 h 150622"/>
                    <a:gd name="csX1" fmla="*/ 710351 w 773013"/>
                    <a:gd name="csY1" fmla="*/ 51701 h 150622"/>
                    <a:gd name="csX2" fmla="*/ 386507 w 773013"/>
                    <a:gd name="csY2" fmla="*/ 150622 h 150622"/>
                    <a:gd name="csX3" fmla="*/ 62663 w 773013"/>
                    <a:gd name="csY3" fmla="*/ 51701 h 150622"/>
                    <a:gd name="csX4" fmla="*/ 0 w 773013"/>
                    <a:gd name="csY4" fmla="*/ 0 h 1506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773013" h="150622">
                      <a:moveTo>
                        <a:pt x="773013" y="1"/>
                      </a:moveTo>
                      <a:lnTo>
                        <a:pt x="710351" y="51701"/>
                      </a:lnTo>
                      <a:cubicBezTo>
                        <a:pt x="617908" y="114155"/>
                        <a:pt x="506466" y="150622"/>
                        <a:pt x="386507" y="150622"/>
                      </a:cubicBezTo>
                      <a:cubicBezTo>
                        <a:pt x="266548" y="150622"/>
                        <a:pt x="155106" y="114155"/>
                        <a:pt x="62663" y="51701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3B751913-35CD-A062-C452-745C34D06AC1}"/>
                    </a:ext>
                  </a:extLst>
                </p:cNvPr>
                <p:cNvSpPr/>
                <p:nvPr/>
              </p:nvSpPr>
              <p:spPr>
                <a:xfrm rot="10800000">
                  <a:off x="1781942" y="5226440"/>
                  <a:ext cx="455797" cy="89022"/>
                </a:xfrm>
                <a:custGeom>
                  <a:avLst/>
                  <a:gdLst>
                    <a:gd name="csX0" fmla="*/ 227899 w 455797"/>
                    <a:gd name="csY0" fmla="*/ 183166 h 183166"/>
                    <a:gd name="csX1" fmla="*/ 37352 w 455797"/>
                    <a:gd name="csY1" fmla="*/ 124962 h 183166"/>
                    <a:gd name="csX2" fmla="*/ 0 w 455797"/>
                    <a:gd name="csY2" fmla="*/ 94144 h 183166"/>
                    <a:gd name="csX3" fmla="*/ 84899 w 455797"/>
                    <a:gd name="csY3" fmla="*/ 0 h 183166"/>
                    <a:gd name="csX4" fmla="*/ 144368 w 455797"/>
                    <a:gd name="csY4" fmla="*/ 40095 h 183166"/>
                    <a:gd name="csX5" fmla="*/ 227899 w 455797"/>
                    <a:gd name="csY5" fmla="*/ 56959 h 183166"/>
                    <a:gd name="csX6" fmla="*/ 311430 w 455797"/>
                    <a:gd name="csY6" fmla="*/ 40095 h 183166"/>
                    <a:gd name="csX7" fmla="*/ 370898 w 455797"/>
                    <a:gd name="csY7" fmla="*/ 1 h 183166"/>
                    <a:gd name="csX8" fmla="*/ 455797 w 455797"/>
                    <a:gd name="csY8" fmla="*/ 94145 h 183166"/>
                    <a:gd name="csX9" fmla="*/ 418446 w 455797"/>
                    <a:gd name="csY9" fmla="*/ 124962 h 183166"/>
                    <a:gd name="csX10" fmla="*/ 227899 w 455797"/>
                    <a:gd name="csY10" fmla="*/ 183166 h 183166"/>
                    <a:gd name="csX0" fmla="*/ 370898 w 462338"/>
                    <a:gd name="csY0" fmla="*/ 1 h 183166"/>
                    <a:gd name="csX1" fmla="*/ 455797 w 462338"/>
                    <a:gd name="csY1" fmla="*/ 94145 h 183166"/>
                    <a:gd name="csX2" fmla="*/ 418446 w 462338"/>
                    <a:gd name="csY2" fmla="*/ 124962 h 183166"/>
                    <a:gd name="csX3" fmla="*/ 227899 w 462338"/>
                    <a:gd name="csY3" fmla="*/ 183166 h 183166"/>
                    <a:gd name="csX4" fmla="*/ 37352 w 462338"/>
                    <a:gd name="csY4" fmla="*/ 124962 h 183166"/>
                    <a:gd name="csX5" fmla="*/ 0 w 462338"/>
                    <a:gd name="csY5" fmla="*/ 94144 h 183166"/>
                    <a:gd name="csX6" fmla="*/ 84899 w 462338"/>
                    <a:gd name="csY6" fmla="*/ 0 h 183166"/>
                    <a:gd name="csX7" fmla="*/ 144368 w 462338"/>
                    <a:gd name="csY7" fmla="*/ 40095 h 183166"/>
                    <a:gd name="csX8" fmla="*/ 227899 w 462338"/>
                    <a:gd name="csY8" fmla="*/ 56959 h 183166"/>
                    <a:gd name="csX9" fmla="*/ 311430 w 462338"/>
                    <a:gd name="csY9" fmla="*/ 40095 h 183166"/>
                    <a:gd name="csX10" fmla="*/ 462338 w 462338"/>
                    <a:gd name="csY10" fmla="*/ 91441 h 183166"/>
                    <a:gd name="csX0" fmla="*/ 370898 w 455797"/>
                    <a:gd name="csY0" fmla="*/ 191929 h 375094"/>
                    <a:gd name="csX1" fmla="*/ 455797 w 455797"/>
                    <a:gd name="csY1" fmla="*/ 286073 h 375094"/>
                    <a:gd name="csX2" fmla="*/ 418446 w 455797"/>
                    <a:gd name="csY2" fmla="*/ 316890 h 375094"/>
                    <a:gd name="csX3" fmla="*/ 227899 w 455797"/>
                    <a:gd name="csY3" fmla="*/ 375094 h 375094"/>
                    <a:gd name="csX4" fmla="*/ 37352 w 455797"/>
                    <a:gd name="csY4" fmla="*/ 316890 h 375094"/>
                    <a:gd name="csX5" fmla="*/ 0 w 455797"/>
                    <a:gd name="csY5" fmla="*/ 286072 h 375094"/>
                    <a:gd name="csX6" fmla="*/ 84899 w 455797"/>
                    <a:gd name="csY6" fmla="*/ 191928 h 375094"/>
                    <a:gd name="csX7" fmla="*/ 144368 w 455797"/>
                    <a:gd name="csY7" fmla="*/ 232023 h 375094"/>
                    <a:gd name="csX8" fmla="*/ 227899 w 455797"/>
                    <a:gd name="csY8" fmla="*/ 248887 h 375094"/>
                    <a:gd name="csX9" fmla="*/ 311430 w 455797"/>
                    <a:gd name="csY9" fmla="*/ 232023 h 375094"/>
                    <a:gd name="csX10" fmla="*/ 245644 w 455797"/>
                    <a:gd name="csY10" fmla="*/ 0 h 375094"/>
                    <a:gd name="csX0" fmla="*/ 370898 w 455797"/>
                    <a:gd name="csY0" fmla="*/ 1 h 183166"/>
                    <a:gd name="csX1" fmla="*/ 455797 w 455797"/>
                    <a:gd name="csY1" fmla="*/ 94145 h 183166"/>
                    <a:gd name="csX2" fmla="*/ 418446 w 455797"/>
                    <a:gd name="csY2" fmla="*/ 124962 h 183166"/>
                    <a:gd name="csX3" fmla="*/ 227899 w 455797"/>
                    <a:gd name="csY3" fmla="*/ 183166 h 183166"/>
                    <a:gd name="csX4" fmla="*/ 37352 w 455797"/>
                    <a:gd name="csY4" fmla="*/ 124962 h 183166"/>
                    <a:gd name="csX5" fmla="*/ 0 w 455797"/>
                    <a:gd name="csY5" fmla="*/ 94144 h 183166"/>
                    <a:gd name="csX6" fmla="*/ 84899 w 455797"/>
                    <a:gd name="csY6" fmla="*/ 0 h 183166"/>
                    <a:gd name="csX7" fmla="*/ 144368 w 455797"/>
                    <a:gd name="csY7" fmla="*/ 40095 h 183166"/>
                    <a:gd name="csX8" fmla="*/ 227899 w 455797"/>
                    <a:gd name="csY8" fmla="*/ 56959 h 183166"/>
                    <a:gd name="csX9" fmla="*/ 311430 w 455797"/>
                    <a:gd name="csY9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7" fmla="*/ 227899 w 455797"/>
                    <a:gd name="csY7" fmla="*/ 56959 h 183166"/>
                    <a:gd name="csX8" fmla="*/ 311430 w 455797"/>
                    <a:gd name="csY8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7" fmla="*/ 311430 w 455797"/>
                    <a:gd name="csY7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0" fmla="*/ 455797 w 455797"/>
                    <a:gd name="csY0" fmla="*/ 1 h 89022"/>
                    <a:gd name="csX1" fmla="*/ 418446 w 455797"/>
                    <a:gd name="csY1" fmla="*/ 30818 h 89022"/>
                    <a:gd name="csX2" fmla="*/ 227899 w 455797"/>
                    <a:gd name="csY2" fmla="*/ 89022 h 89022"/>
                    <a:gd name="csX3" fmla="*/ 37352 w 455797"/>
                    <a:gd name="csY3" fmla="*/ 30818 h 89022"/>
                    <a:gd name="csX4" fmla="*/ 0 w 455797"/>
                    <a:gd name="csY4" fmla="*/ 0 h 890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55797" h="89022">
                      <a:moveTo>
                        <a:pt x="455797" y="1"/>
                      </a:moveTo>
                      <a:lnTo>
                        <a:pt x="418446" y="30818"/>
                      </a:lnTo>
                      <a:cubicBezTo>
                        <a:pt x="364053" y="67565"/>
                        <a:pt x="298482" y="89022"/>
                        <a:pt x="227899" y="89022"/>
                      </a:cubicBezTo>
                      <a:cubicBezTo>
                        <a:pt x="157316" y="89022"/>
                        <a:pt x="91745" y="67565"/>
                        <a:pt x="37352" y="30818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33E9A112-2051-D70C-E5DE-68618F5A0703}"/>
                </a:ext>
              </a:extLst>
            </p:cNvPr>
            <p:cNvSpPr/>
            <p:nvPr/>
          </p:nvSpPr>
          <p:spPr>
            <a:xfrm rot="5400000">
              <a:off x="4671788" y="1833476"/>
              <a:ext cx="849411" cy="617514"/>
            </a:xfrm>
            <a:custGeom>
              <a:avLst/>
              <a:gdLst>
                <a:gd name="csX0" fmla="*/ 142997 w 771648"/>
                <a:gd name="csY0" fmla="*/ 394293 h 560981"/>
                <a:gd name="csX1" fmla="*/ 379139 w 771648"/>
                <a:gd name="csY1" fmla="*/ 394293 h 560981"/>
                <a:gd name="csX2" fmla="*/ 379139 w 771648"/>
                <a:gd name="csY2" fmla="*/ 247207 h 560981"/>
                <a:gd name="csX3" fmla="*/ 304770 w 771648"/>
                <a:gd name="csY3" fmla="*/ 172838 h 560981"/>
                <a:gd name="csX4" fmla="*/ 217366 w 771648"/>
                <a:gd name="csY4" fmla="*/ 172838 h 560981"/>
                <a:gd name="csX5" fmla="*/ 142997 w 771648"/>
                <a:gd name="csY5" fmla="*/ 247207 h 560981"/>
                <a:gd name="csX6" fmla="*/ 0 w 771648"/>
                <a:gd name="csY6" fmla="*/ 560981 h 560981"/>
                <a:gd name="csX7" fmla="*/ 0 w 771648"/>
                <a:gd name="csY7" fmla="*/ 175344 h 560981"/>
                <a:gd name="csX8" fmla="*/ 175344 w 771648"/>
                <a:gd name="csY8" fmla="*/ 0 h 560981"/>
                <a:gd name="csX9" fmla="*/ 346793 w 771648"/>
                <a:gd name="csY9" fmla="*/ 0 h 560981"/>
                <a:gd name="csX10" fmla="*/ 522137 w 771648"/>
                <a:gd name="csY10" fmla="*/ 175344 h 560981"/>
                <a:gd name="csX11" fmla="*/ 522137 w 771648"/>
                <a:gd name="csY11" fmla="*/ 387673 h 560981"/>
                <a:gd name="csX12" fmla="*/ 771648 w 771648"/>
                <a:gd name="csY12" fmla="*/ 387673 h 560981"/>
                <a:gd name="csX13" fmla="*/ 771648 w 771648"/>
                <a:gd name="csY13" fmla="*/ 560981 h 560981"/>
                <a:gd name="csX14" fmla="*/ 290513 w 771648"/>
                <a:gd name="csY14" fmla="*/ 560981 h 5609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</a:cxnLst>
              <a:rect l="l" t="t" r="r" b="b"/>
              <a:pathLst>
                <a:path w="771648" h="560981">
                  <a:moveTo>
                    <a:pt x="142997" y="394293"/>
                  </a:moveTo>
                  <a:lnTo>
                    <a:pt x="379139" y="394293"/>
                  </a:lnTo>
                  <a:lnTo>
                    <a:pt x="379139" y="247207"/>
                  </a:lnTo>
                  <a:cubicBezTo>
                    <a:pt x="379139" y="206134"/>
                    <a:pt x="345843" y="172838"/>
                    <a:pt x="304770" y="172838"/>
                  </a:cubicBezTo>
                  <a:lnTo>
                    <a:pt x="217366" y="172838"/>
                  </a:lnTo>
                  <a:cubicBezTo>
                    <a:pt x="176293" y="172838"/>
                    <a:pt x="142997" y="206134"/>
                    <a:pt x="142997" y="247207"/>
                  </a:cubicBezTo>
                  <a:close/>
                  <a:moveTo>
                    <a:pt x="0" y="560981"/>
                  </a:moveTo>
                  <a:lnTo>
                    <a:pt x="0" y="175344"/>
                  </a:lnTo>
                  <a:cubicBezTo>
                    <a:pt x="0" y="78504"/>
                    <a:pt x="78504" y="0"/>
                    <a:pt x="175344" y="0"/>
                  </a:cubicBezTo>
                  <a:lnTo>
                    <a:pt x="346793" y="0"/>
                  </a:lnTo>
                  <a:cubicBezTo>
                    <a:pt x="443633" y="0"/>
                    <a:pt x="522137" y="78504"/>
                    <a:pt x="522137" y="175344"/>
                  </a:cubicBezTo>
                  <a:lnTo>
                    <a:pt x="522137" y="387673"/>
                  </a:lnTo>
                  <a:lnTo>
                    <a:pt x="771648" y="387673"/>
                  </a:lnTo>
                  <a:lnTo>
                    <a:pt x="771648" y="560981"/>
                  </a:lnTo>
                  <a:lnTo>
                    <a:pt x="290513" y="560981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26D9FB4-975A-36AC-B289-08F923BD07D8}"/>
              </a:ext>
            </a:extLst>
          </p:cNvPr>
          <p:cNvSpPr txBox="1"/>
          <p:nvPr/>
        </p:nvSpPr>
        <p:spPr>
          <a:xfrm>
            <a:off x="3014032" y="211844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電子マネー使用イメージのイラスト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8A9375-0DE5-3E57-9397-D217322A28D2}"/>
              </a:ext>
            </a:extLst>
          </p:cNvPr>
          <p:cNvGrpSpPr/>
          <p:nvPr/>
        </p:nvGrpSpPr>
        <p:grpSpPr>
          <a:xfrm>
            <a:off x="7223200" y="3807372"/>
            <a:ext cx="2193811" cy="2424793"/>
            <a:chOff x="7223200" y="3807372"/>
            <a:chExt cx="2193811" cy="2424793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03324CDF-4307-3BAF-2B82-34913961ECAD}"/>
                </a:ext>
              </a:extLst>
            </p:cNvPr>
            <p:cNvGrpSpPr/>
            <p:nvPr/>
          </p:nvGrpSpPr>
          <p:grpSpPr>
            <a:xfrm rot="1800000">
              <a:off x="7243364" y="4469380"/>
              <a:ext cx="861588" cy="1762785"/>
              <a:chOff x="3444135" y="289981"/>
              <a:chExt cx="1379630" cy="2822685"/>
            </a:xfrm>
          </p:grpSpPr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5F0CF895-7C94-59C2-E8D9-565C001A97A1}"/>
                  </a:ext>
                </a:extLst>
              </p:cNvPr>
              <p:cNvGrpSpPr/>
              <p:nvPr/>
            </p:nvGrpSpPr>
            <p:grpSpPr>
              <a:xfrm>
                <a:off x="3444135" y="904942"/>
                <a:ext cx="1379630" cy="2207724"/>
                <a:chOff x="3444135" y="904942"/>
                <a:chExt cx="1379630" cy="2207724"/>
              </a:xfrm>
            </p:grpSpPr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E18202CA-D3CA-5F35-E5A6-CD3E5A7EA61A}"/>
                    </a:ext>
                  </a:extLst>
                </p:cNvPr>
                <p:cNvGrpSpPr/>
                <p:nvPr/>
              </p:nvGrpSpPr>
              <p:grpSpPr>
                <a:xfrm>
                  <a:off x="3444135" y="904942"/>
                  <a:ext cx="1379630" cy="2207724"/>
                  <a:chOff x="695467" y="748664"/>
                  <a:chExt cx="1574950" cy="2520280"/>
                </a:xfrm>
              </p:grpSpPr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5FF14EF1-D9F0-340C-714F-EECEB0C5A162}"/>
                      </a:ext>
                    </a:extLst>
                  </p:cNvPr>
                  <p:cNvSpPr/>
                  <p:nvPr/>
                </p:nvSpPr>
                <p:spPr>
                  <a:xfrm>
                    <a:off x="695467" y="748664"/>
                    <a:ext cx="1574950" cy="2520280"/>
                  </a:xfrm>
                  <a:prstGeom prst="roundRect">
                    <a:avLst>
                      <a:gd name="adj" fmla="val 6732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四角形: 角を丸くする 311">
                    <a:extLst>
                      <a:ext uri="{FF2B5EF4-FFF2-40B4-BE49-F238E27FC236}">
                        <a16:creationId xmlns:a16="http://schemas.microsoft.com/office/drawing/2014/main" id="{7548C051-47F8-7783-0345-AB77F6E4CF9F}"/>
                      </a:ext>
                    </a:extLst>
                  </p:cNvPr>
                  <p:cNvSpPr/>
                  <p:nvPr/>
                </p:nvSpPr>
                <p:spPr>
                  <a:xfrm>
                    <a:off x="806122" y="892556"/>
                    <a:ext cx="1353640" cy="224155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7" name="四角形: 角を丸くする 306">
                  <a:extLst>
                    <a:ext uri="{FF2B5EF4-FFF2-40B4-BE49-F238E27FC236}">
                      <a16:creationId xmlns:a16="http://schemas.microsoft.com/office/drawing/2014/main" id="{A0E0D458-56D3-987F-4256-9E0C64785EC9}"/>
                    </a:ext>
                  </a:extLst>
                </p:cNvPr>
                <p:cNvSpPr/>
                <p:nvPr/>
              </p:nvSpPr>
              <p:spPr>
                <a:xfrm>
                  <a:off x="3991224" y="944031"/>
                  <a:ext cx="285452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四角形: 角を丸くする 307">
                  <a:extLst>
                    <a:ext uri="{FF2B5EF4-FFF2-40B4-BE49-F238E27FC236}">
                      <a16:creationId xmlns:a16="http://schemas.microsoft.com/office/drawing/2014/main" id="{51404A09-568E-83E3-6859-124EAD35166A}"/>
                    </a:ext>
                  </a:extLst>
                </p:cNvPr>
                <p:cNvSpPr/>
                <p:nvPr/>
              </p:nvSpPr>
              <p:spPr>
                <a:xfrm>
                  <a:off x="3778499" y="944031"/>
                  <a:ext cx="97684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四角形: 角を丸くする 308">
                  <a:extLst>
                    <a:ext uri="{FF2B5EF4-FFF2-40B4-BE49-F238E27FC236}">
                      <a16:creationId xmlns:a16="http://schemas.microsoft.com/office/drawing/2014/main" id="{2FDAC1F8-7239-1611-1400-B8CC2C762292}"/>
                    </a:ext>
                  </a:extLst>
                </p:cNvPr>
                <p:cNvSpPr/>
                <p:nvPr/>
              </p:nvSpPr>
              <p:spPr>
                <a:xfrm>
                  <a:off x="4391717" y="944031"/>
                  <a:ext cx="97684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FAE0138F-DB1F-4021-2520-09B0C5B44E35}"/>
                  </a:ext>
                </a:extLst>
              </p:cNvPr>
              <p:cNvGrpSpPr/>
              <p:nvPr/>
            </p:nvGrpSpPr>
            <p:grpSpPr>
              <a:xfrm>
                <a:off x="3668947" y="289981"/>
                <a:ext cx="930007" cy="444134"/>
                <a:chOff x="1544837" y="4871328"/>
                <a:chExt cx="930007" cy="444134"/>
              </a:xfrm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536473CB-F055-A8BC-8BE0-D6D438A6610A}"/>
                    </a:ext>
                  </a:extLst>
                </p:cNvPr>
                <p:cNvSpPr/>
                <p:nvPr/>
              </p:nvSpPr>
              <p:spPr>
                <a:xfrm rot="10800000">
                  <a:off x="1544837" y="4871328"/>
                  <a:ext cx="930007" cy="181212"/>
                </a:xfrm>
                <a:custGeom>
                  <a:avLst/>
                  <a:gdLst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788848 w 930007"/>
                    <a:gd name="csY6" fmla="*/ 51701 h 268256"/>
                    <a:gd name="csX7" fmla="*/ 851510 w 930007"/>
                    <a:gd name="csY7" fmla="*/ 1 h 268256"/>
                    <a:gd name="csX8" fmla="*/ 930007 w 930007"/>
                    <a:gd name="csY8" fmla="*/ 87045 h 268256"/>
                    <a:gd name="csX9" fmla="*/ 854619 w 930007"/>
                    <a:gd name="csY9" fmla="*/ 149245 h 268256"/>
                    <a:gd name="csX10" fmla="*/ 465004 w 930007"/>
                    <a:gd name="csY10" fmla="*/ 268256 h 268256"/>
                    <a:gd name="csX0" fmla="*/ 465004 w 1082491"/>
                    <a:gd name="csY0" fmla="*/ 758793 h 758793"/>
                    <a:gd name="csX1" fmla="*/ 75389 w 1082491"/>
                    <a:gd name="csY1" fmla="*/ 639782 h 758793"/>
                    <a:gd name="csX2" fmla="*/ 0 w 1082491"/>
                    <a:gd name="csY2" fmla="*/ 577581 h 758793"/>
                    <a:gd name="csX3" fmla="*/ 78497 w 1082491"/>
                    <a:gd name="csY3" fmla="*/ 490537 h 758793"/>
                    <a:gd name="csX4" fmla="*/ 141160 w 1082491"/>
                    <a:gd name="csY4" fmla="*/ 542238 h 758793"/>
                    <a:gd name="csX5" fmla="*/ 465004 w 1082491"/>
                    <a:gd name="csY5" fmla="*/ 641159 h 758793"/>
                    <a:gd name="csX6" fmla="*/ 788848 w 1082491"/>
                    <a:gd name="csY6" fmla="*/ 542238 h 758793"/>
                    <a:gd name="csX7" fmla="*/ 1082491 w 1082491"/>
                    <a:gd name="csY7" fmla="*/ 0 h 758793"/>
                    <a:gd name="csX8" fmla="*/ 930007 w 1082491"/>
                    <a:gd name="csY8" fmla="*/ 577582 h 758793"/>
                    <a:gd name="csX9" fmla="*/ 854619 w 1082491"/>
                    <a:gd name="csY9" fmla="*/ 639782 h 758793"/>
                    <a:gd name="csX10" fmla="*/ 465004 w 1082491"/>
                    <a:gd name="csY10" fmla="*/ 758793 h 758793"/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788848 w 930007"/>
                    <a:gd name="csY6" fmla="*/ 51701 h 268256"/>
                    <a:gd name="csX7" fmla="*/ 930007 w 930007"/>
                    <a:gd name="csY7" fmla="*/ 87045 h 268256"/>
                    <a:gd name="csX8" fmla="*/ 854619 w 930007"/>
                    <a:gd name="csY8" fmla="*/ 149245 h 268256"/>
                    <a:gd name="csX9" fmla="*/ 465004 w 930007"/>
                    <a:gd name="csY9" fmla="*/ 268256 h 268256"/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930007 w 930007"/>
                    <a:gd name="csY6" fmla="*/ 87045 h 268256"/>
                    <a:gd name="csX7" fmla="*/ 854619 w 930007"/>
                    <a:gd name="csY7" fmla="*/ 149245 h 268256"/>
                    <a:gd name="csX8" fmla="*/ 465004 w 930007"/>
                    <a:gd name="csY8" fmla="*/ 268256 h 268256"/>
                    <a:gd name="csX0" fmla="*/ 465004 w 930007"/>
                    <a:gd name="csY0" fmla="*/ 150622 h 268256"/>
                    <a:gd name="csX1" fmla="*/ 930007 w 930007"/>
                    <a:gd name="csY1" fmla="*/ 87045 h 268256"/>
                    <a:gd name="csX2" fmla="*/ 854619 w 930007"/>
                    <a:gd name="csY2" fmla="*/ 149245 h 268256"/>
                    <a:gd name="csX3" fmla="*/ 465004 w 930007"/>
                    <a:gd name="csY3" fmla="*/ 268256 h 268256"/>
                    <a:gd name="csX4" fmla="*/ 75389 w 930007"/>
                    <a:gd name="csY4" fmla="*/ 149245 h 268256"/>
                    <a:gd name="csX5" fmla="*/ 0 w 930007"/>
                    <a:gd name="csY5" fmla="*/ 87044 h 268256"/>
                    <a:gd name="csX6" fmla="*/ 78497 w 930007"/>
                    <a:gd name="csY6" fmla="*/ 0 h 268256"/>
                    <a:gd name="csX7" fmla="*/ 141160 w 930007"/>
                    <a:gd name="csY7" fmla="*/ 51701 h 268256"/>
                    <a:gd name="csX8" fmla="*/ 556444 w 930007"/>
                    <a:gd name="csY8" fmla="*/ 242062 h 268256"/>
                    <a:gd name="csX0" fmla="*/ 465004 w 930007"/>
                    <a:gd name="csY0" fmla="*/ 150622 h 268256"/>
                    <a:gd name="csX1" fmla="*/ 930007 w 930007"/>
                    <a:gd name="csY1" fmla="*/ 87045 h 268256"/>
                    <a:gd name="csX2" fmla="*/ 854619 w 930007"/>
                    <a:gd name="csY2" fmla="*/ 149245 h 268256"/>
                    <a:gd name="csX3" fmla="*/ 465004 w 930007"/>
                    <a:gd name="csY3" fmla="*/ 268256 h 268256"/>
                    <a:gd name="csX4" fmla="*/ 75389 w 930007"/>
                    <a:gd name="csY4" fmla="*/ 149245 h 268256"/>
                    <a:gd name="csX5" fmla="*/ 0 w 930007"/>
                    <a:gd name="csY5" fmla="*/ 87044 h 268256"/>
                    <a:gd name="csX6" fmla="*/ 78497 w 930007"/>
                    <a:gd name="csY6" fmla="*/ 0 h 268256"/>
                    <a:gd name="csX7" fmla="*/ 141160 w 930007"/>
                    <a:gd name="csY7" fmla="*/ 51701 h 268256"/>
                    <a:gd name="csX0" fmla="*/ 930007 w 930007"/>
                    <a:gd name="csY0" fmla="*/ 87045 h 268256"/>
                    <a:gd name="csX1" fmla="*/ 854619 w 930007"/>
                    <a:gd name="csY1" fmla="*/ 149245 h 268256"/>
                    <a:gd name="csX2" fmla="*/ 465004 w 930007"/>
                    <a:gd name="csY2" fmla="*/ 268256 h 268256"/>
                    <a:gd name="csX3" fmla="*/ 75389 w 930007"/>
                    <a:gd name="csY3" fmla="*/ 149245 h 268256"/>
                    <a:gd name="csX4" fmla="*/ 0 w 930007"/>
                    <a:gd name="csY4" fmla="*/ 87044 h 268256"/>
                    <a:gd name="csX5" fmla="*/ 78497 w 930007"/>
                    <a:gd name="csY5" fmla="*/ 0 h 268256"/>
                    <a:gd name="csX6" fmla="*/ 141160 w 930007"/>
                    <a:gd name="csY6" fmla="*/ 51701 h 268256"/>
                    <a:gd name="csX0" fmla="*/ 930007 w 930007"/>
                    <a:gd name="csY0" fmla="*/ 87045 h 268256"/>
                    <a:gd name="csX1" fmla="*/ 854619 w 930007"/>
                    <a:gd name="csY1" fmla="*/ 149245 h 268256"/>
                    <a:gd name="csX2" fmla="*/ 465004 w 930007"/>
                    <a:gd name="csY2" fmla="*/ 268256 h 268256"/>
                    <a:gd name="csX3" fmla="*/ 75389 w 930007"/>
                    <a:gd name="csY3" fmla="*/ 149245 h 268256"/>
                    <a:gd name="csX4" fmla="*/ 0 w 930007"/>
                    <a:gd name="csY4" fmla="*/ 87044 h 268256"/>
                    <a:gd name="csX5" fmla="*/ 78497 w 930007"/>
                    <a:gd name="csY5" fmla="*/ 0 h 268256"/>
                    <a:gd name="csX0" fmla="*/ 930007 w 930007"/>
                    <a:gd name="csY0" fmla="*/ 1 h 181212"/>
                    <a:gd name="csX1" fmla="*/ 854619 w 930007"/>
                    <a:gd name="csY1" fmla="*/ 62201 h 181212"/>
                    <a:gd name="csX2" fmla="*/ 465004 w 930007"/>
                    <a:gd name="csY2" fmla="*/ 181212 h 181212"/>
                    <a:gd name="csX3" fmla="*/ 75389 w 930007"/>
                    <a:gd name="csY3" fmla="*/ 62201 h 181212"/>
                    <a:gd name="csX4" fmla="*/ 0 w 930007"/>
                    <a:gd name="csY4" fmla="*/ 0 h 18121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930007" h="181212">
                      <a:moveTo>
                        <a:pt x="930007" y="1"/>
                      </a:moveTo>
                      <a:lnTo>
                        <a:pt x="854619" y="62201"/>
                      </a:lnTo>
                      <a:cubicBezTo>
                        <a:pt x="743401" y="137339"/>
                        <a:pt x="609326" y="181212"/>
                        <a:pt x="465004" y="181212"/>
                      </a:cubicBezTo>
                      <a:cubicBezTo>
                        <a:pt x="320682" y="181212"/>
                        <a:pt x="186607" y="137339"/>
                        <a:pt x="75389" y="62201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455201C1-7D01-5456-299A-123151BA046F}"/>
                    </a:ext>
                  </a:extLst>
                </p:cNvPr>
                <p:cNvSpPr/>
                <p:nvPr/>
              </p:nvSpPr>
              <p:spPr>
                <a:xfrm rot="10800000">
                  <a:off x="1704555" y="5110677"/>
                  <a:ext cx="610571" cy="118971"/>
                </a:xfrm>
                <a:custGeom>
                  <a:avLst/>
                  <a:gdLst>
                    <a:gd name="csX0" fmla="*/ 305286 w 610571"/>
                    <a:gd name="csY0" fmla="*/ 204784 h 204784"/>
                    <a:gd name="csX1" fmla="*/ 49495 w 610571"/>
                    <a:gd name="csY1" fmla="*/ 126650 h 204784"/>
                    <a:gd name="csX2" fmla="*/ 0 w 610571"/>
                    <a:gd name="csY2" fmla="*/ 85813 h 204784"/>
                    <a:gd name="csX3" fmla="*/ 77387 w 610571"/>
                    <a:gd name="csY3" fmla="*/ 0 h 204784"/>
                    <a:gd name="csX4" fmla="*/ 114739 w 610571"/>
                    <a:gd name="csY4" fmla="*/ 30818 h 204784"/>
                    <a:gd name="csX5" fmla="*/ 305286 w 610571"/>
                    <a:gd name="csY5" fmla="*/ 89022 h 204784"/>
                    <a:gd name="csX6" fmla="*/ 495833 w 610571"/>
                    <a:gd name="csY6" fmla="*/ 30818 h 204784"/>
                    <a:gd name="csX7" fmla="*/ 533184 w 610571"/>
                    <a:gd name="csY7" fmla="*/ 1 h 204784"/>
                    <a:gd name="csX8" fmla="*/ 610571 w 610571"/>
                    <a:gd name="csY8" fmla="*/ 85814 h 204784"/>
                    <a:gd name="csX9" fmla="*/ 561077 w 610571"/>
                    <a:gd name="csY9" fmla="*/ 126650 h 204784"/>
                    <a:gd name="csX10" fmla="*/ 305286 w 610571"/>
                    <a:gd name="csY10" fmla="*/ 204784 h 204784"/>
                    <a:gd name="csX0" fmla="*/ 305286 w 610571"/>
                    <a:gd name="csY0" fmla="*/ 89022 h 204784"/>
                    <a:gd name="csX1" fmla="*/ 495833 w 610571"/>
                    <a:gd name="csY1" fmla="*/ 30818 h 204784"/>
                    <a:gd name="csX2" fmla="*/ 533184 w 610571"/>
                    <a:gd name="csY2" fmla="*/ 1 h 204784"/>
                    <a:gd name="csX3" fmla="*/ 610571 w 610571"/>
                    <a:gd name="csY3" fmla="*/ 85814 h 204784"/>
                    <a:gd name="csX4" fmla="*/ 561077 w 610571"/>
                    <a:gd name="csY4" fmla="*/ 126650 h 204784"/>
                    <a:gd name="csX5" fmla="*/ 305286 w 610571"/>
                    <a:gd name="csY5" fmla="*/ 204784 h 204784"/>
                    <a:gd name="csX6" fmla="*/ 49495 w 610571"/>
                    <a:gd name="csY6" fmla="*/ 126650 h 204784"/>
                    <a:gd name="csX7" fmla="*/ 0 w 610571"/>
                    <a:gd name="csY7" fmla="*/ 85813 h 204784"/>
                    <a:gd name="csX8" fmla="*/ 77387 w 610571"/>
                    <a:gd name="csY8" fmla="*/ 0 h 204784"/>
                    <a:gd name="csX9" fmla="*/ 114739 w 610571"/>
                    <a:gd name="csY9" fmla="*/ 30818 h 204784"/>
                    <a:gd name="csX10" fmla="*/ 396726 w 610571"/>
                    <a:gd name="csY10" fmla="*/ 180462 h 204784"/>
                    <a:gd name="csX0" fmla="*/ 305286 w 610571"/>
                    <a:gd name="csY0" fmla="*/ 89022 h 204784"/>
                    <a:gd name="csX1" fmla="*/ 495833 w 610571"/>
                    <a:gd name="csY1" fmla="*/ 30818 h 204784"/>
                    <a:gd name="csX2" fmla="*/ 533184 w 610571"/>
                    <a:gd name="csY2" fmla="*/ 1 h 204784"/>
                    <a:gd name="csX3" fmla="*/ 610571 w 610571"/>
                    <a:gd name="csY3" fmla="*/ 85814 h 204784"/>
                    <a:gd name="csX4" fmla="*/ 561077 w 610571"/>
                    <a:gd name="csY4" fmla="*/ 126650 h 204784"/>
                    <a:gd name="csX5" fmla="*/ 305286 w 610571"/>
                    <a:gd name="csY5" fmla="*/ 204784 h 204784"/>
                    <a:gd name="csX6" fmla="*/ 49495 w 610571"/>
                    <a:gd name="csY6" fmla="*/ 126650 h 204784"/>
                    <a:gd name="csX7" fmla="*/ 0 w 610571"/>
                    <a:gd name="csY7" fmla="*/ 85813 h 204784"/>
                    <a:gd name="csX8" fmla="*/ 77387 w 610571"/>
                    <a:gd name="csY8" fmla="*/ 0 h 204784"/>
                    <a:gd name="csX9" fmla="*/ 114739 w 610571"/>
                    <a:gd name="csY9" fmla="*/ 30818 h 204784"/>
                    <a:gd name="csX0" fmla="*/ 495833 w 610571"/>
                    <a:gd name="csY0" fmla="*/ 30818 h 204784"/>
                    <a:gd name="csX1" fmla="*/ 533184 w 610571"/>
                    <a:gd name="csY1" fmla="*/ 1 h 204784"/>
                    <a:gd name="csX2" fmla="*/ 610571 w 610571"/>
                    <a:gd name="csY2" fmla="*/ 85814 h 204784"/>
                    <a:gd name="csX3" fmla="*/ 561077 w 610571"/>
                    <a:gd name="csY3" fmla="*/ 126650 h 204784"/>
                    <a:gd name="csX4" fmla="*/ 305286 w 610571"/>
                    <a:gd name="csY4" fmla="*/ 204784 h 204784"/>
                    <a:gd name="csX5" fmla="*/ 49495 w 610571"/>
                    <a:gd name="csY5" fmla="*/ 126650 h 204784"/>
                    <a:gd name="csX6" fmla="*/ 0 w 610571"/>
                    <a:gd name="csY6" fmla="*/ 85813 h 204784"/>
                    <a:gd name="csX7" fmla="*/ 77387 w 610571"/>
                    <a:gd name="csY7" fmla="*/ 0 h 204784"/>
                    <a:gd name="csX8" fmla="*/ 114739 w 610571"/>
                    <a:gd name="csY8" fmla="*/ 30818 h 204784"/>
                    <a:gd name="csX0" fmla="*/ 533184 w 610571"/>
                    <a:gd name="csY0" fmla="*/ 1 h 204784"/>
                    <a:gd name="csX1" fmla="*/ 610571 w 610571"/>
                    <a:gd name="csY1" fmla="*/ 85814 h 204784"/>
                    <a:gd name="csX2" fmla="*/ 561077 w 610571"/>
                    <a:gd name="csY2" fmla="*/ 126650 h 204784"/>
                    <a:gd name="csX3" fmla="*/ 305286 w 610571"/>
                    <a:gd name="csY3" fmla="*/ 204784 h 204784"/>
                    <a:gd name="csX4" fmla="*/ 49495 w 610571"/>
                    <a:gd name="csY4" fmla="*/ 126650 h 204784"/>
                    <a:gd name="csX5" fmla="*/ 0 w 610571"/>
                    <a:gd name="csY5" fmla="*/ 85813 h 204784"/>
                    <a:gd name="csX6" fmla="*/ 77387 w 610571"/>
                    <a:gd name="csY6" fmla="*/ 0 h 204784"/>
                    <a:gd name="csX7" fmla="*/ 114739 w 610571"/>
                    <a:gd name="csY7" fmla="*/ 30818 h 204784"/>
                    <a:gd name="csX0" fmla="*/ 610571 w 610571"/>
                    <a:gd name="csY0" fmla="*/ 85814 h 204784"/>
                    <a:gd name="csX1" fmla="*/ 561077 w 610571"/>
                    <a:gd name="csY1" fmla="*/ 126650 h 204784"/>
                    <a:gd name="csX2" fmla="*/ 305286 w 610571"/>
                    <a:gd name="csY2" fmla="*/ 204784 h 204784"/>
                    <a:gd name="csX3" fmla="*/ 49495 w 610571"/>
                    <a:gd name="csY3" fmla="*/ 126650 h 204784"/>
                    <a:gd name="csX4" fmla="*/ 0 w 610571"/>
                    <a:gd name="csY4" fmla="*/ 85813 h 204784"/>
                    <a:gd name="csX5" fmla="*/ 77387 w 610571"/>
                    <a:gd name="csY5" fmla="*/ 0 h 204784"/>
                    <a:gd name="csX6" fmla="*/ 114739 w 610571"/>
                    <a:gd name="csY6" fmla="*/ 30818 h 204784"/>
                    <a:gd name="csX0" fmla="*/ 610571 w 610571"/>
                    <a:gd name="csY0" fmla="*/ 85814 h 204784"/>
                    <a:gd name="csX1" fmla="*/ 561077 w 610571"/>
                    <a:gd name="csY1" fmla="*/ 126650 h 204784"/>
                    <a:gd name="csX2" fmla="*/ 305286 w 610571"/>
                    <a:gd name="csY2" fmla="*/ 204784 h 204784"/>
                    <a:gd name="csX3" fmla="*/ 49495 w 610571"/>
                    <a:gd name="csY3" fmla="*/ 126650 h 204784"/>
                    <a:gd name="csX4" fmla="*/ 0 w 610571"/>
                    <a:gd name="csY4" fmla="*/ 85813 h 204784"/>
                    <a:gd name="csX5" fmla="*/ 77387 w 610571"/>
                    <a:gd name="csY5" fmla="*/ 0 h 204784"/>
                    <a:gd name="csX0" fmla="*/ 610571 w 610571"/>
                    <a:gd name="csY0" fmla="*/ 1 h 118971"/>
                    <a:gd name="csX1" fmla="*/ 561077 w 610571"/>
                    <a:gd name="csY1" fmla="*/ 40837 h 118971"/>
                    <a:gd name="csX2" fmla="*/ 305286 w 610571"/>
                    <a:gd name="csY2" fmla="*/ 118971 h 118971"/>
                    <a:gd name="csX3" fmla="*/ 49495 w 610571"/>
                    <a:gd name="csY3" fmla="*/ 40837 h 118971"/>
                    <a:gd name="csX4" fmla="*/ 0 w 610571"/>
                    <a:gd name="csY4" fmla="*/ 0 h 11897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610571" h="118971">
                      <a:moveTo>
                        <a:pt x="610571" y="1"/>
                      </a:moveTo>
                      <a:lnTo>
                        <a:pt x="561077" y="40837"/>
                      </a:lnTo>
                      <a:cubicBezTo>
                        <a:pt x="488060" y="90167"/>
                        <a:pt x="400037" y="118971"/>
                        <a:pt x="305286" y="118971"/>
                      </a:cubicBezTo>
                      <a:cubicBezTo>
                        <a:pt x="210535" y="118971"/>
                        <a:pt x="122512" y="90167"/>
                        <a:pt x="49495" y="408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C47758C9-D392-0C79-7631-77875B688CA3}"/>
                    </a:ext>
                  </a:extLst>
                </p:cNvPr>
                <p:cNvSpPr/>
                <p:nvPr/>
              </p:nvSpPr>
              <p:spPr>
                <a:xfrm rot="10800000">
                  <a:off x="1623334" y="4988962"/>
                  <a:ext cx="773013" cy="150622"/>
                </a:xfrm>
                <a:custGeom>
                  <a:avLst/>
                  <a:gdLst>
                    <a:gd name="csX0" fmla="*/ 386507 w 773013"/>
                    <a:gd name="csY0" fmla="*/ 240687 h 240687"/>
                    <a:gd name="csX1" fmla="*/ 62663 w 773013"/>
                    <a:gd name="csY1" fmla="*/ 141766 h 240687"/>
                    <a:gd name="csX2" fmla="*/ 0 w 773013"/>
                    <a:gd name="csY2" fmla="*/ 90065 h 240687"/>
                    <a:gd name="csX3" fmla="*/ 81221 w 773013"/>
                    <a:gd name="csY3" fmla="*/ 0 h 240687"/>
                    <a:gd name="csX4" fmla="*/ 130716 w 773013"/>
                    <a:gd name="csY4" fmla="*/ 40837 h 240687"/>
                    <a:gd name="csX5" fmla="*/ 386507 w 773013"/>
                    <a:gd name="csY5" fmla="*/ 118971 h 240687"/>
                    <a:gd name="csX6" fmla="*/ 642298 w 773013"/>
                    <a:gd name="csY6" fmla="*/ 40837 h 240687"/>
                    <a:gd name="csX7" fmla="*/ 691792 w 773013"/>
                    <a:gd name="csY7" fmla="*/ 1 h 240687"/>
                    <a:gd name="csX8" fmla="*/ 773013 w 773013"/>
                    <a:gd name="csY8" fmla="*/ 90066 h 240687"/>
                    <a:gd name="csX9" fmla="*/ 710351 w 773013"/>
                    <a:gd name="csY9" fmla="*/ 141766 h 240687"/>
                    <a:gd name="csX10" fmla="*/ 386507 w 773013"/>
                    <a:gd name="csY10" fmla="*/ 240687 h 240687"/>
                    <a:gd name="csX0" fmla="*/ 386507 w 773013"/>
                    <a:gd name="csY0" fmla="*/ 118971 h 240687"/>
                    <a:gd name="csX1" fmla="*/ 642298 w 773013"/>
                    <a:gd name="csY1" fmla="*/ 40837 h 240687"/>
                    <a:gd name="csX2" fmla="*/ 691792 w 773013"/>
                    <a:gd name="csY2" fmla="*/ 1 h 240687"/>
                    <a:gd name="csX3" fmla="*/ 773013 w 773013"/>
                    <a:gd name="csY3" fmla="*/ 90066 h 240687"/>
                    <a:gd name="csX4" fmla="*/ 710351 w 773013"/>
                    <a:gd name="csY4" fmla="*/ 141766 h 240687"/>
                    <a:gd name="csX5" fmla="*/ 386507 w 773013"/>
                    <a:gd name="csY5" fmla="*/ 240687 h 240687"/>
                    <a:gd name="csX6" fmla="*/ 62663 w 773013"/>
                    <a:gd name="csY6" fmla="*/ 141766 h 240687"/>
                    <a:gd name="csX7" fmla="*/ 0 w 773013"/>
                    <a:gd name="csY7" fmla="*/ 90065 h 240687"/>
                    <a:gd name="csX8" fmla="*/ 81221 w 773013"/>
                    <a:gd name="csY8" fmla="*/ 0 h 240687"/>
                    <a:gd name="csX9" fmla="*/ 130716 w 773013"/>
                    <a:gd name="csY9" fmla="*/ 40837 h 240687"/>
                    <a:gd name="csX10" fmla="*/ 477947 w 773013"/>
                    <a:gd name="csY10" fmla="*/ 210411 h 240687"/>
                    <a:gd name="csX0" fmla="*/ 642298 w 773013"/>
                    <a:gd name="csY0" fmla="*/ 40837 h 240687"/>
                    <a:gd name="csX1" fmla="*/ 691792 w 773013"/>
                    <a:gd name="csY1" fmla="*/ 1 h 240687"/>
                    <a:gd name="csX2" fmla="*/ 773013 w 773013"/>
                    <a:gd name="csY2" fmla="*/ 90066 h 240687"/>
                    <a:gd name="csX3" fmla="*/ 710351 w 773013"/>
                    <a:gd name="csY3" fmla="*/ 141766 h 240687"/>
                    <a:gd name="csX4" fmla="*/ 386507 w 773013"/>
                    <a:gd name="csY4" fmla="*/ 240687 h 240687"/>
                    <a:gd name="csX5" fmla="*/ 62663 w 773013"/>
                    <a:gd name="csY5" fmla="*/ 141766 h 240687"/>
                    <a:gd name="csX6" fmla="*/ 0 w 773013"/>
                    <a:gd name="csY6" fmla="*/ 90065 h 240687"/>
                    <a:gd name="csX7" fmla="*/ 81221 w 773013"/>
                    <a:gd name="csY7" fmla="*/ 0 h 240687"/>
                    <a:gd name="csX8" fmla="*/ 130716 w 773013"/>
                    <a:gd name="csY8" fmla="*/ 40837 h 240687"/>
                    <a:gd name="csX9" fmla="*/ 477947 w 773013"/>
                    <a:gd name="csY9" fmla="*/ 210411 h 240687"/>
                    <a:gd name="csX0" fmla="*/ 642298 w 773013"/>
                    <a:gd name="csY0" fmla="*/ 40837 h 240687"/>
                    <a:gd name="csX1" fmla="*/ 691792 w 773013"/>
                    <a:gd name="csY1" fmla="*/ 1 h 240687"/>
                    <a:gd name="csX2" fmla="*/ 773013 w 773013"/>
                    <a:gd name="csY2" fmla="*/ 90066 h 240687"/>
                    <a:gd name="csX3" fmla="*/ 710351 w 773013"/>
                    <a:gd name="csY3" fmla="*/ 141766 h 240687"/>
                    <a:gd name="csX4" fmla="*/ 386507 w 773013"/>
                    <a:gd name="csY4" fmla="*/ 240687 h 240687"/>
                    <a:gd name="csX5" fmla="*/ 62663 w 773013"/>
                    <a:gd name="csY5" fmla="*/ 141766 h 240687"/>
                    <a:gd name="csX6" fmla="*/ 0 w 773013"/>
                    <a:gd name="csY6" fmla="*/ 90065 h 240687"/>
                    <a:gd name="csX7" fmla="*/ 81221 w 773013"/>
                    <a:gd name="csY7" fmla="*/ 0 h 240687"/>
                    <a:gd name="csX8" fmla="*/ 130716 w 773013"/>
                    <a:gd name="csY8" fmla="*/ 40837 h 240687"/>
                    <a:gd name="csX0" fmla="*/ 691792 w 773013"/>
                    <a:gd name="csY0" fmla="*/ 1 h 240687"/>
                    <a:gd name="csX1" fmla="*/ 773013 w 773013"/>
                    <a:gd name="csY1" fmla="*/ 90066 h 240687"/>
                    <a:gd name="csX2" fmla="*/ 710351 w 773013"/>
                    <a:gd name="csY2" fmla="*/ 141766 h 240687"/>
                    <a:gd name="csX3" fmla="*/ 386507 w 773013"/>
                    <a:gd name="csY3" fmla="*/ 240687 h 240687"/>
                    <a:gd name="csX4" fmla="*/ 62663 w 773013"/>
                    <a:gd name="csY4" fmla="*/ 141766 h 240687"/>
                    <a:gd name="csX5" fmla="*/ 0 w 773013"/>
                    <a:gd name="csY5" fmla="*/ 90065 h 240687"/>
                    <a:gd name="csX6" fmla="*/ 81221 w 773013"/>
                    <a:gd name="csY6" fmla="*/ 0 h 240687"/>
                    <a:gd name="csX7" fmla="*/ 130716 w 773013"/>
                    <a:gd name="csY7" fmla="*/ 40837 h 240687"/>
                    <a:gd name="csX0" fmla="*/ 773013 w 773013"/>
                    <a:gd name="csY0" fmla="*/ 90066 h 240687"/>
                    <a:gd name="csX1" fmla="*/ 710351 w 773013"/>
                    <a:gd name="csY1" fmla="*/ 141766 h 240687"/>
                    <a:gd name="csX2" fmla="*/ 386507 w 773013"/>
                    <a:gd name="csY2" fmla="*/ 240687 h 240687"/>
                    <a:gd name="csX3" fmla="*/ 62663 w 773013"/>
                    <a:gd name="csY3" fmla="*/ 141766 h 240687"/>
                    <a:gd name="csX4" fmla="*/ 0 w 773013"/>
                    <a:gd name="csY4" fmla="*/ 90065 h 240687"/>
                    <a:gd name="csX5" fmla="*/ 81221 w 773013"/>
                    <a:gd name="csY5" fmla="*/ 0 h 240687"/>
                    <a:gd name="csX6" fmla="*/ 130716 w 773013"/>
                    <a:gd name="csY6" fmla="*/ 40837 h 240687"/>
                    <a:gd name="csX0" fmla="*/ 773013 w 773013"/>
                    <a:gd name="csY0" fmla="*/ 90066 h 240687"/>
                    <a:gd name="csX1" fmla="*/ 710351 w 773013"/>
                    <a:gd name="csY1" fmla="*/ 141766 h 240687"/>
                    <a:gd name="csX2" fmla="*/ 386507 w 773013"/>
                    <a:gd name="csY2" fmla="*/ 240687 h 240687"/>
                    <a:gd name="csX3" fmla="*/ 62663 w 773013"/>
                    <a:gd name="csY3" fmla="*/ 141766 h 240687"/>
                    <a:gd name="csX4" fmla="*/ 0 w 773013"/>
                    <a:gd name="csY4" fmla="*/ 90065 h 240687"/>
                    <a:gd name="csX5" fmla="*/ 81221 w 773013"/>
                    <a:gd name="csY5" fmla="*/ 0 h 240687"/>
                    <a:gd name="csX0" fmla="*/ 773013 w 773013"/>
                    <a:gd name="csY0" fmla="*/ 1 h 150622"/>
                    <a:gd name="csX1" fmla="*/ 710351 w 773013"/>
                    <a:gd name="csY1" fmla="*/ 51701 h 150622"/>
                    <a:gd name="csX2" fmla="*/ 386507 w 773013"/>
                    <a:gd name="csY2" fmla="*/ 150622 h 150622"/>
                    <a:gd name="csX3" fmla="*/ 62663 w 773013"/>
                    <a:gd name="csY3" fmla="*/ 51701 h 150622"/>
                    <a:gd name="csX4" fmla="*/ 0 w 773013"/>
                    <a:gd name="csY4" fmla="*/ 0 h 1506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773013" h="150622">
                      <a:moveTo>
                        <a:pt x="773013" y="1"/>
                      </a:moveTo>
                      <a:lnTo>
                        <a:pt x="710351" y="51701"/>
                      </a:lnTo>
                      <a:cubicBezTo>
                        <a:pt x="617908" y="114155"/>
                        <a:pt x="506466" y="150622"/>
                        <a:pt x="386507" y="150622"/>
                      </a:cubicBezTo>
                      <a:cubicBezTo>
                        <a:pt x="266548" y="150622"/>
                        <a:pt x="155106" y="114155"/>
                        <a:pt x="62663" y="51701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CEEC9B3E-1412-2753-0143-E73108B9AB2B}"/>
                    </a:ext>
                  </a:extLst>
                </p:cNvPr>
                <p:cNvSpPr/>
                <p:nvPr/>
              </p:nvSpPr>
              <p:spPr>
                <a:xfrm rot="10800000">
                  <a:off x="1781942" y="5226440"/>
                  <a:ext cx="455797" cy="89022"/>
                </a:xfrm>
                <a:custGeom>
                  <a:avLst/>
                  <a:gdLst>
                    <a:gd name="csX0" fmla="*/ 227899 w 455797"/>
                    <a:gd name="csY0" fmla="*/ 183166 h 183166"/>
                    <a:gd name="csX1" fmla="*/ 37352 w 455797"/>
                    <a:gd name="csY1" fmla="*/ 124962 h 183166"/>
                    <a:gd name="csX2" fmla="*/ 0 w 455797"/>
                    <a:gd name="csY2" fmla="*/ 94144 h 183166"/>
                    <a:gd name="csX3" fmla="*/ 84899 w 455797"/>
                    <a:gd name="csY3" fmla="*/ 0 h 183166"/>
                    <a:gd name="csX4" fmla="*/ 144368 w 455797"/>
                    <a:gd name="csY4" fmla="*/ 40095 h 183166"/>
                    <a:gd name="csX5" fmla="*/ 227899 w 455797"/>
                    <a:gd name="csY5" fmla="*/ 56959 h 183166"/>
                    <a:gd name="csX6" fmla="*/ 311430 w 455797"/>
                    <a:gd name="csY6" fmla="*/ 40095 h 183166"/>
                    <a:gd name="csX7" fmla="*/ 370898 w 455797"/>
                    <a:gd name="csY7" fmla="*/ 1 h 183166"/>
                    <a:gd name="csX8" fmla="*/ 455797 w 455797"/>
                    <a:gd name="csY8" fmla="*/ 94145 h 183166"/>
                    <a:gd name="csX9" fmla="*/ 418446 w 455797"/>
                    <a:gd name="csY9" fmla="*/ 124962 h 183166"/>
                    <a:gd name="csX10" fmla="*/ 227899 w 455797"/>
                    <a:gd name="csY10" fmla="*/ 183166 h 183166"/>
                    <a:gd name="csX0" fmla="*/ 370898 w 462338"/>
                    <a:gd name="csY0" fmla="*/ 1 h 183166"/>
                    <a:gd name="csX1" fmla="*/ 455797 w 462338"/>
                    <a:gd name="csY1" fmla="*/ 94145 h 183166"/>
                    <a:gd name="csX2" fmla="*/ 418446 w 462338"/>
                    <a:gd name="csY2" fmla="*/ 124962 h 183166"/>
                    <a:gd name="csX3" fmla="*/ 227899 w 462338"/>
                    <a:gd name="csY3" fmla="*/ 183166 h 183166"/>
                    <a:gd name="csX4" fmla="*/ 37352 w 462338"/>
                    <a:gd name="csY4" fmla="*/ 124962 h 183166"/>
                    <a:gd name="csX5" fmla="*/ 0 w 462338"/>
                    <a:gd name="csY5" fmla="*/ 94144 h 183166"/>
                    <a:gd name="csX6" fmla="*/ 84899 w 462338"/>
                    <a:gd name="csY6" fmla="*/ 0 h 183166"/>
                    <a:gd name="csX7" fmla="*/ 144368 w 462338"/>
                    <a:gd name="csY7" fmla="*/ 40095 h 183166"/>
                    <a:gd name="csX8" fmla="*/ 227899 w 462338"/>
                    <a:gd name="csY8" fmla="*/ 56959 h 183166"/>
                    <a:gd name="csX9" fmla="*/ 311430 w 462338"/>
                    <a:gd name="csY9" fmla="*/ 40095 h 183166"/>
                    <a:gd name="csX10" fmla="*/ 462338 w 462338"/>
                    <a:gd name="csY10" fmla="*/ 91441 h 183166"/>
                    <a:gd name="csX0" fmla="*/ 370898 w 455797"/>
                    <a:gd name="csY0" fmla="*/ 191929 h 375094"/>
                    <a:gd name="csX1" fmla="*/ 455797 w 455797"/>
                    <a:gd name="csY1" fmla="*/ 286073 h 375094"/>
                    <a:gd name="csX2" fmla="*/ 418446 w 455797"/>
                    <a:gd name="csY2" fmla="*/ 316890 h 375094"/>
                    <a:gd name="csX3" fmla="*/ 227899 w 455797"/>
                    <a:gd name="csY3" fmla="*/ 375094 h 375094"/>
                    <a:gd name="csX4" fmla="*/ 37352 w 455797"/>
                    <a:gd name="csY4" fmla="*/ 316890 h 375094"/>
                    <a:gd name="csX5" fmla="*/ 0 w 455797"/>
                    <a:gd name="csY5" fmla="*/ 286072 h 375094"/>
                    <a:gd name="csX6" fmla="*/ 84899 w 455797"/>
                    <a:gd name="csY6" fmla="*/ 191928 h 375094"/>
                    <a:gd name="csX7" fmla="*/ 144368 w 455797"/>
                    <a:gd name="csY7" fmla="*/ 232023 h 375094"/>
                    <a:gd name="csX8" fmla="*/ 227899 w 455797"/>
                    <a:gd name="csY8" fmla="*/ 248887 h 375094"/>
                    <a:gd name="csX9" fmla="*/ 311430 w 455797"/>
                    <a:gd name="csY9" fmla="*/ 232023 h 375094"/>
                    <a:gd name="csX10" fmla="*/ 245644 w 455797"/>
                    <a:gd name="csY10" fmla="*/ 0 h 375094"/>
                    <a:gd name="csX0" fmla="*/ 370898 w 455797"/>
                    <a:gd name="csY0" fmla="*/ 1 h 183166"/>
                    <a:gd name="csX1" fmla="*/ 455797 w 455797"/>
                    <a:gd name="csY1" fmla="*/ 94145 h 183166"/>
                    <a:gd name="csX2" fmla="*/ 418446 w 455797"/>
                    <a:gd name="csY2" fmla="*/ 124962 h 183166"/>
                    <a:gd name="csX3" fmla="*/ 227899 w 455797"/>
                    <a:gd name="csY3" fmla="*/ 183166 h 183166"/>
                    <a:gd name="csX4" fmla="*/ 37352 w 455797"/>
                    <a:gd name="csY4" fmla="*/ 124962 h 183166"/>
                    <a:gd name="csX5" fmla="*/ 0 w 455797"/>
                    <a:gd name="csY5" fmla="*/ 94144 h 183166"/>
                    <a:gd name="csX6" fmla="*/ 84899 w 455797"/>
                    <a:gd name="csY6" fmla="*/ 0 h 183166"/>
                    <a:gd name="csX7" fmla="*/ 144368 w 455797"/>
                    <a:gd name="csY7" fmla="*/ 40095 h 183166"/>
                    <a:gd name="csX8" fmla="*/ 227899 w 455797"/>
                    <a:gd name="csY8" fmla="*/ 56959 h 183166"/>
                    <a:gd name="csX9" fmla="*/ 311430 w 455797"/>
                    <a:gd name="csY9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7" fmla="*/ 227899 w 455797"/>
                    <a:gd name="csY7" fmla="*/ 56959 h 183166"/>
                    <a:gd name="csX8" fmla="*/ 311430 w 455797"/>
                    <a:gd name="csY8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7" fmla="*/ 311430 w 455797"/>
                    <a:gd name="csY7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0" fmla="*/ 455797 w 455797"/>
                    <a:gd name="csY0" fmla="*/ 1 h 89022"/>
                    <a:gd name="csX1" fmla="*/ 418446 w 455797"/>
                    <a:gd name="csY1" fmla="*/ 30818 h 89022"/>
                    <a:gd name="csX2" fmla="*/ 227899 w 455797"/>
                    <a:gd name="csY2" fmla="*/ 89022 h 89022"/>
                    <a:gd name="csX3" fmla="*/ 37352 w 455797"/>
                    <a:gd name="csY3" fmla="*/ 30818 h 89022"/>
                    <a:gd name="csX4" fmla="*/ 0 w 455797"/>
                    <a:gd name="csY4" fmla="*/ 0 h 890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55797" h="89022">
                      <a:moveTo>
                        <a:pt x="455797" y="1"/>
                      </a:moveTo>
                      <a:lnTo>
                        <a:pt x="418446" y="30818"/>
                      </a:lnTo>
                      <a:cubicBezTo>
                        <a:pt x="364053" y="67565"/>
                        <a:pt x="298482" y="89022"/>
                        <a:pt x="227899" y="89022"/>
                      </a:cubicBezTo>
                      <a:cubicBezTo>
                        <a:pt x="157316" y="89022"/>
                        <a:pt x="91745" y="67565"/>
                        <a:pt x="37352" y="30818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36CF10B4-0699-1016-288F-8EEA95834695}"/>
                </a:ext>
              </a:extLst>
            </p:cNvPr>
            <p:cNvGrpSpPr/>
            <p:nvPr/>
          </p:nvGrpSpPr>
          <p:grpSpPr>
            <a:xfrm rot="7413149">
              <a:off x="7729398" y="3853092"/>
              <a:ext cx="300484" cy="300484"/>
              <a:chOff x="2725351" y="1974657"/>
              <a:chExt cx="948432" cy="948432"/>
            </a:xfrm>
          </p:grpSpPr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2205BB7B-FEFB-122C-679E-A79D9CA8D585}"/>
                  </a:ext>
                </a:extLst>
              </p:cNvPr>
              <p:cNvSpPr/>
              <p:nvPr/>
            </p:nvSpPr>
            <p:spPr>
              <a:xfrm>
                <a:off x="2725351" y="197465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FE9189F0-B6A1-BDFB-CACD-1ACF370080A2}"/>
                  </a:ext>
                </a:extLst>
              </p:cNvPr>
              <p:cNvSpPr/>
              <p:nvPr/>
            </p:nvSpPr>
            <p:spPr>
              <a:xfrm>
                <a:off x="2906305" y="216049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68519D50-52C6-5F66-4C3E-444A6C1C9163}"/>
                </a:ext>
              </a:extLst>
            </p:cNvPr>
            <p:cNvGrpSpPr/>
            <p:nvPr/>
          </p:nvGrpSpPr>
          <p:grpSpPr>
            <a:xfrm rot="1800000">
              <a:off x="7540312" y="4923696"/>
              <a:ext cx="300484" cy="258052"/>
              <a:chOff x="5977670" y="3696601"/>
              <a:chExt cx="600066" cy="515331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7F6FB4DA-A53C-36A6-AB37-53F1CA81AD4B}"/>
                  </a:ext>
                </a:extLst>
              </p:cNvPr>
              <p:cNvSpPr/>
              <p:nvPr/>
            </p:nvSpPr>
            <p:spPr>
              <a:xfrm>
                <a:off x="5977670" y="3696601"/>
                <a:ext cx="600066" cy="515331"/>
              </a:xfrm>
              <a:custGeom>
                <a:avLst/>
                <a:gdLst>
                  <a:gd name="csX0" fmla="*/ 91687 w 600066"/>
                  <a:gd name="csY0" fmla="*/ 0 h 515331"/>
                  <a:gd name="csX1" fmla="*/ 508380 w 600066"/>
                  <a:gd name="csY1" fmla="*/ 0 h 515331"/>
                  <a:gd name="csX2" fmla="*/ 512189 w 600066"/>
                  <a:gd name="csY2" fmla="*/ 3143 h 515331"/>
                  <a:gd name="csX3" fmla="*/ 600066 w 600066"/>
                  <a:gd name="csY3" fmla="*/ 215298 h 515331"/>
                  <a:gd name="csX4" fmla="*/ 300033 w 600066"/>
                  <a:gd name="csY4" fmla="*/ 515331 h 515331"/>
                  <a:gd name="csX5" fmla="*/ 0 w 600066"/>
                  <a:gd name="csY5" fmla="*/ 215298 h 515331"/>
                  <a:gd name="csX6" fmla="*/ 87878 w 600066"/>
                  <a:gd name="csY6" fmla="*/ 3143 h 5153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00066" h="515331">
                    <a:moveTo>
                      <a:pt x="91687" y="0"/>
                    </a:moveTo>
                    <a:lnTo>
                      <a:pt x="508380" y="0"/>
                    </a:lnTo>
                    <a:lnTo>
                      <a:pt x="512189" y="3143"/>
                    </a:lnTo>
                    <a:cubicBezTo>
                      <a:pt x="566484" y="57438"/>
                      <a:pt x="600066" y="132446"/>
                      <a:pt x="600066" y="215298"/>
                    </a:cubicBezTo>
                    <a:cubicBezTo>
                      <a:pt x="600066" y="381002"/>
                      <a:pt x="465737" y="515331"/>
                      <a:pt x="300033" y="515331"/>
                    </a:cubicBezTo>
                    <a:cubicBezTo>
                      <a:pt x="134329" y="515331"/>
                      <a:pt x="0" y="381002"/>
                      <a:pt x="0" y="215298"/>
                    </a:cubicBezTo>
                    <a:cubicBezTo>
                      <a:pt x="0" y="132446"/>
                      <a:pt x="33583" y="57438"/>
                      <a:pt x="87878" y="314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5BE0274C-4B49-5E43-543E-6EA763826DE4}"/>
                  </a:ext>
                </a:extLst>
              </p:cNvPr>
              <p:cNvSpPr/>
              <p:nvPr/>
            </p:nvSpPr>
            <p:spPr>
              <a:xfrm>
                <a:off x="6092158" y="3729445"/>
                <a:ext cx="370244" cy="37823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F79E082F-D56C-3E4A-BA0C-658E101490F9}"/>
                </a:ext>
              </a:extLst>
            </p:cNvPr>
            <p:cNvGrpSpPr/>
            <p:nvPr/>
          </p:nvGrpSpPr>
          <p:grpSpPr>
            <a:xfrm rot="20002902">
              <a:off x="8613607" y="4435426"/>
              <a:ext cx="300484" cy="300484"/>
              <a:chOff x="2725351" y="1974657"/>
              <a:chExt cx="948432" cy="948432"/>
            </a:xfrm>
          </p:grpSpPr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7E43AF8F-9381-6654-D65C-896C7927C6EB}"/>
                  </a:ext>
                </a:extLst>
              </p:cNvPr>
              <p:cNvSpPr/>
              <p:nvPr/>
            </p:nvSpPr>
            <p:spPr>
              <a:xfrm>
                <a:off x="2725351" y="197465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4A7914E-40EA-27E4-51CF-D9368E9AE1DA}"/>
                  </a:ext>
                </a:extLst>
              </p:cNvPr>
              <p:cNvSpPr/>
              <p:nvPr/>
            </p:nvSpPr>
            <p:spPr>
              <a:xfrm>
                <a:off x="2906305" y="216049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CC9DD8EF-37A9-6190-45E9-AA10DE1DC5FE}"/>
                </a:ext>
              </a:extLst>
            </p:cNvPr>
            <p:cNvGrpSpPr/>
            <p:nvPr/>
          </p:nvGrpSpPr>
          <p:grpSpPr>
            <a:xfrm rot="7413149">
              <a:off x="8666658" y="3807372"/>
              <a:ext cx="300484" cy="300484"/>
              <a:chOff x="2725351" y="1974657"/>
              <a:chExt cx="948432" cy="948432"/>
            </a:xfrm>
          </p:grpSpPr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48C4946A-2847-AC0C-8965-02864459A790}"/>
                  </a:ext>
                </a:extLst>
              </p:cNvPr>
              <p:cNvSpPr/>
              <p:nvPr/>
            </p:nvSpPr>
            <p:spPr>
              <a:xfrm>
                <a:off x="2725351" y="197465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298B3CB4-396D-179C-A871-05B6C0F7F9C1}"/>
                  </a:ext>
                </a:extLst>
              </p:cNvPr>
              <p:cNvSpPr/>
              <p:nvPr/>
            </p:nvSpPr>
            <p:spPr>
              <a:xfrm>
                <a:off x="2906305" y="216049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58E7B83C-5B56-53CA-36BE-6923F38F2F80}"/>
                </a:ext>
              </a:extLst>
            </p:cNvPr>
            <p:cNvGrpSpPr/>
            <p:nvPr/>
          </p:nvGrpSpPr>
          <p:grpSpPr>
            <a:xfrm rot="20002902">
              <a:off x="8096213" y="4148114"/>
              <a:ext cx="300484" cy="300484"/>
              <a:chOff x="2725351" y="1974657"/>
              <a:chExt cx="948432" cy="948432"/>
            </a:xfrm>
          </p:grpSpPr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2B8D6474-B1CB-F9F1-E4DC-9BC6FE635DBA}"/>
                  </a:ext>
                </a:extLst>
              </p:cNvPr>
              <p:cNvSpPr/>
              <p:nvPr/>
            </p:nvSpPr>
            <p:spPr>
              <a:xfrm>
                <a:off x="2725351" y="197465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9700C864-E326-A58F-FC72-A1722358CEDE}"/>
                  </a:ext>
                </a:extLst>
              </p:cNvPr>
              <p:cNvSpPr/>
              <p:nvPr/>
            </p:nvSpPr>
            <p:spPr>
              <a:xfrm>
                <a:off x="2906305" y="216049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F16995D9-B4FA-8850-5832-A5A23E43BC84}"/>
                </a:ext>
              </a:extLst>
            </p:cNvPr>
            <p:cNvGrpSpPr/>
            <p:nvPr/>
          </p:nvGrpSpPr>
          <p:grpSpPr>
            <a:xfrm rot="20002902">
              <a:off x="9116527" y="4229686"/>
              <a:ext cx="300484" cy="300484"/>
              <a:chOff x="2725351" y="1974657"/>
              <a:chExt cx="948432" cy="948432"/>
            </a:xfrm>
          </p:grpSpPr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FAF0B0EF-AC9C-D568-FDAA-954561670520}"/>
                  </a:ext>
                </a:extLst>
              </p:cNvPr>
              <p:cNvSpPr/>
              <p:nvPr/>
            </p:nvSpPr>
            <p:spPr>
              <a:xfrm>
                <a:off x="2725351" y="197465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9EED53BE-3AC9-2F94-B38A-CC16C9141128}"/>
                  </a:ext>
                </a:extLst>
              </p:cNvPr>
              <p:cNvSpPr/>
              <p:nvPr/>
            </p:nvSpPr>
            <p:spPr>
              <a:xfrm>
                <a:off x="2906305" y="216049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84918B40-E37C-BBF9-270F-37C8084472AB}"/>
                </a:ext>
              </a:extLst>
            </p:cNvPr>
            <p:cNvGrpSpPr/>
            <p:nvPr/>
          </p:nvGrpSpPr>
          <p:grpSpPr>
            <a:xfrm rot="20002902">
              <a:off x="7596580" y="5333882"/>
              <a:ext cx="300484" cy="300484"/>
              <a:chOff x="2725351" y="1974657"/>
              <a:chExt cx="948432" cy="948432"/>
            </a:xfrm>
          </p:grpSpPr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FE253221-58AB-BBED-9431-ED7E3B0C27B0}"/>
                  </a:ext>
                </a:extLst>
              </p:cNvPr>
              <p:cNvSpPr/>
              <p:nvPr/>
            </p:nvSpPr>
            <p:spPr>
              <a:xfrm>
                <a:off x="2725351" y="197465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6C084243-B35F-77E5-2CAF-E34B13E26EF8}"/>
                  </a:ext>
                </a:extLst>
              </p:cNvPr>
              <p:cNvSpPr/>
              <p:nvPr/>
            </p:nvSpPr>
            <p:spPr>
              <a:xfrm>
                <a:off x="2906305" y="216049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7B3011AA-8798-C68A-CC56-96F38BBAC986}"/>
                </a:ext>
              </a:extLst>
            </p:cNvPr>
            <p:cNvGrpSpPr/>
            <p:nvPr/>
          </p:nvGrpSpPr>
          <p:grpSpPr>
            <a:xfrm rot="16813320">
              <a:off x="7223200" y="5623442"/>
              <a:ext cx="300484" cy="300484"/>
              <a:chOff x="2725351" y="1974657"/>
              <a:chExt cx="948432" cy="948432"/>
            </a:xfrm>
          </p:grpSpPr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1DFFB9C1-B795-B48A-69EC-57A0026A5E1A}"/>
                  </a:ext>
                </a:extLst>
              </p:cNvPr>
              <p:cNvSpPr/>
              <p:nvPr/>
            </p:nvSpPr>
            <p:spPr>
              <a:xfrm>
                <a:off x="2725351" y="197465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83274F69-7200-E89E-074B-667B4B9B72B4}"/>
                  </a:ext>
                </a:extLst>
              </p:cNvPr>
              <p:cNvSpPr/>
              <p:nvPr/>
            </p:nvSpPr>
            <p:spPr>
              <a:xfrm>
                <a:off x="2906305" y="216049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7075A5C-4F9C-5D97-C7F9-2144D474C3CC}"/>
              </a:ext>
            </a:extLst>
          </p:cNvPr>
          <p:cNvGrpSpPr/>
          <p:nvPr/>
        </p:nvGrpSpPr>
        <p:grpSpPr>
          <a:xfrm>
            <a:off x="1111221" y="3792132"/>
            <a:ext cx="1936750" cy="2440032"/>
            <a:chOff x="1111221" y="3792132"/>
            <a:chExt cx="1936750" cy="2440032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9D3C2C02-FE31-912C-89B2-67388439BDC3}"/>
                </a:ext>
              </a:extLst>
            </p:cNvPr>
            <p:cNvGrpSpPr/>
            <p:nvPr/>
          </p:nvGrpSpPr>
          <p:grpSpPr>
            <a:xfrm rot="1800000">
              <a:off x="1179525" y="4469379"/>
              <a:ext cx="861588" cy="1762785"/>
              <a:chOff x="167535" y="289981"/>
              <a:chExt cx="1379630" cy="2822685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D85EDE34-2F5C-EB79-71A3-9A0267C22D22}"/>
                  </a:ext>
                </a:extLst>
              </p:cNvPr>
              <p:cNvGrpSpPr/>
              <p:nvPr/>
            </p:nvGrpSpPr>
            <p:grpSpPr>
              <a:xfrm>
                <a:off x="167535" y="904942"/>
                <a:ext cx="1379630" cy="2207724"/>
                <a:chOff x="167535" y="904942"/>
                <a:chExt cx="1379630" cy="220772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E0616690-E254-5BC6-1369-4C207D6365AF}"/>
                    </a:ext>
                  </a:extLst>
                </p:cNvPr>
                <p:cNvGrpSpPr/>
                <p:nvPr/>
              </p:nvGrpSpPr>
              <p:grpSpPr>
                <a:xfrm>
                  <a:off x="167535" y="904942"/>
                  <a:ext cx="1379630" cy="2207724"/>
                  <a:chOff x="695467" y="748664"/>
                  <a:chExt cx="1574950" cy="2520280"/>
                </a:xfrm>
              </p:grpSpPr>
              <p:sp>
                <p:nvSpPr>
                  <p:cNvPr id="296" name="四角形: 角を丸くする 295">
                    <a:extLst>
                      <a:ext uri="{FF2B5EF4-FFF2-40B4-BE49-F238E27FC236}">
                        <a16:creationId xmlns:a16="http://schemas.microsoft.com/office/drawing/2014/main" id="{BC43105A-55FC-751E-FA94-23406A079617}"/>
                      </a:ext>
                    </a:extLst>
                  </p:cNvPr>
                  <p:cNvSpPr/>
                  <p:nvPr/>
                </p:nvSpPr>
                <p:spPr>
                  <a:xfrm>
                    <a:off x="695467" y="748664"/>
                    <a:ext cx="1574950" cy="2520280"/>
                  </a:xfrm>
                  <a:prstGeom prst="roundRect">
                    <a:avLst>
                      <a:gd name="adj" fmla="val 6732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6D053D1B-81D8-EF73-A3FE-333CD83F018E}"/>
                      </a:ext>
                    </a:extLst>
                  </p:cNvPr>
                  <p:cNvSpPr/>
                  <p:nvPr/>
                </p:nvSpPr>
                <p:spPr>
                  <a:xfrm>
                    <a:off x="806122" y="892556"/>
                    <a:ext cx="1353640" cy="224155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80579863-9666-9027-344A-AF025DE0D0B0}"/>
                    </a:ext>
                  </a:extLst>
                </p:cNvPr>
                <p:cNvSpPr/>
                <p:nvPr/>
              </p:nvSpPr>
              <p:spPr>
                <a:xfrm>
                  <a:off x="714624" y="944031"/>
                  <a:ext cx="285452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四角形: 角を丸くする 293">
                  <a:extLst>
                    <a:ext uri="{FF2B5EF4-FFF2-40B4-BE49-F238E27FC236}">
                      <a16:creationId xmlns:a16="http://schemas.microsoft.com/office/drawing/2014/main" id="{C2737059-B9DE-F86D-F2C7-1943CDFA646E}"/>
                    </a:ext>
                  </a:extLst>
                </p:cNvPr>
                <p:cNvSpPr/>
                <p:nvPr/>
              </p:nvSpPr>
              <p:spPr>
                <a:xfrm>
                  <a:off x="501899" y="944031"/>
                  <a:ext cx="97684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角を丸くする 294">
                  <a:extLst>
                    <a:ext uri="{FF2B5EF4-FFF2-40B4-BE49-F238E27FC236}">
                      <a16:creationId xmlns:a16="http://schemas.microsoft.com/office/drawing/2014/main" id="{E554A269-8E42-2707-BDCD-F386C13C54B9}"/>
                    </a:ext>
                  </a:extLst>
                </p:cNvPr>
                <p:cNvSpPr/>
                <p:nvPr/>
              </p:nvSpPr>
              <p:spPr>
                <a:xfrm>
                  <a:off x="1115117" y="944031"/>
                  <a:ext cx="97684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6A823139-7002-0AAA-EC43-3296E05B712B}"/>
                  </a:ext>
                </a:extLst>
              </p:cNvPr>
              <p:cNvGrpSpPr/>
              <p:nvPr/>
            </p:nvGrpSpPr>
            <p:grpSpPr>
              <a:xfrm>
                <a:off x="392347" y="289981"/>
                <a:ext cx="930007" cy="444134"/>
                <a:chOff x="1544837" y="4871328"/>
                <a:chExt cx="930007" cy="444134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C3BBB824-05FC-8D3D-519C-A3A248795E04}"/>
                    </a:ext>
                  </a:extLst>
                </p:cNvPr>
                <p:cNvSpPr/>
                <p:nvPr/>
              </p:nvSpPr>
              <p:spPr>
                <a:xfrm rot="10800000">
                  <a:off x="1544837" y="4871328"/>
                  <a:ext cx="930007" cy="181212"/>
                </a:xfrm>
                <a:custGeom>
                  <a:avLst/>
                  <a:gdLst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788848 w 930007"/>
                    <a:gd name="csY6" fmla="*/ 51701 h 268256"/>
                    <a:gd name="csX7" fmla="*/ 851510 w 930007"/>
                    <a:gd name="csY7" fmla="*/ 1 h 268256"/>
                    <a:gd name="csX8" fmla="*/ 930007 w 930007"/>
                    <a:gd name="csY8" fmla="*/ 87045 h 268256"/>
                    <a:gd name="csX9" fmla="*/ 854619 w 930007"/>
                    <a:gd name="csY9" fmla="*/ 149245 h 268256"/>
                    <a:gd name="csX10" fmla="*/ 465004 w 930007"/>
                    <a:gd name="csY10" fmla="*/ 268256 h 268256"/>
                    <a:gd name="csX0" fmla="*/ 465004 w 1082491"/>
                    <a:gd name="csY0" fmla="*/ 758793 h 758793"/>
                    <a:gd name="csX1" fmla="*/ 75389 w 1082491"/>
                    <a:gd name="csY1" fmla="*/ 639782 h 758793"/>
                    <a:gd name="csX2" fmla="*/ 0 w 1082491"/>
                    <a:gd name="csY2" fmla="*/ 577581 h 758793"/>
                    <a:gd name="csX3" fmla="*/ 78497 w 1082491"/>
                    <a:gd name="csY3" fmla="*/ 490537 h 758793"/>
                    <a:gd name="csX4" fmla="*/ 141160 w 1082491"/>
                    <a:gd name="csY4" fmla="*/ 542238 h 758793"/>
                    <a:gd name="csX5" fmla="*/ 465004 w 1082491"/>
                    <a:gd name="csY5" fmla="*/ 641159 h 758793"/>
                    <a:gd name="csX6" fmla="*/ 788848 w 1082491"/>
                    <a:gd name="csY6" fmla="*/ 542238 h 758793"/>
                    <a:gd name="csX7" fmla="*/ 1082491 w 1082491"/>
                    <a:gd name="csY7" fmla="*/ 0 h 758793"/>
                    <a:gd name="csX8" fmla="*/ 930007 w 1082491"/>
                    <a:gd name="csY8" fmla="*/ 577582 h 758793"/>
                    <a:gd name="csX9" fmla="*/ 854619 w 1082491"/>
                    <a:gd name="csY9" fmla="*/ 639782 h 758793"/>
                    <a:gd name="csX10" fmla="*/ 465004 w 1082491"/>
                    <a:gd name="csY10" fmla="*/ 758793 h 758793"/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788848 w 930007"/>
                    <a:gd name="csY6" fmla="*/ 51701 h 268256"/>
                    <a:gd name="csX7" fmla="*/ 930007 w 930007"/>
                    <a:gd name="csY7" fmla="*/ 87045 h 268256"/>
                    <a:gd name="csX8" fmla="*/ 854619 w 930007"/>
                    <a:gd name="csY8" fmla="*/ 149245 h 268256"/>
                    <a:gd name="csX9" fmla="*/ 465004 w 930007"/>
                    <a:gd name="csY9" fmla="*/ 268256 h 268256"/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930007 w 930007"/>
                    <a:gd name="csY6" fmla="*/ 87045 h 268256"/>
                    <a:gd name="csX7" fmla="*/ 854619 w 930007"/>
                    <a:gd name="csY7" fmla="*/ 149245 h 268256"/>
                    <a:gd name="csX8" fmla="*/ 465004 w 930007"/>
                    <a:gd name="csY8" fmla="*/ 268256 h 268256"/>
                    <a:gd name="csX0" fmla="*/ 465004 w 930007"/>
                    <a:gd name="csY0" fmla="*/ 150622 h 268256"/>
                    <a:gd name="csX1" fmla="*/ 930007 w 930007"/>
                    <a:gd name="csY1" fmla="*/ 87045 h 268256"/>
                    <a:gd name="csX2" fmla="*/ 854619 w 930007"/>
                    <a:gd name="csY2" fmla="*/ 149245 h 268256"/>
                    <a:gd name="csX3" fmla="*/ 465004 w 930007"/>
                    <a:gd name="csY3" fmla="*/ 268256 h 268256"/>
                    <a:gd name="csX4" fmla="*/ 75389 w 930007"/>
                    <a:gd name="csY4" fmla="*/ 149245 h 268256"/>
                    <a:gd name="csX5" fmla="*/ 0 w 930007"/>
                    <a:gd name="csY5" fmla="*/ 87044 h 268256"/>
                    <a:gd name="csX6" fmla="*/ 78497 w 930007"/>
                    <a:gd name="csY6" fmla="*/ 0 h 268256"/>
                    <a:gd name="csX7" fmla="*/ 141160 w 930007"/>
                    <a:gd name="csY7" fmla="*/ 51701 h 268256"/>
                    <a:gd name="csX8" fmla="*/ 556444 w 930007"/>
                    <a:gd name="csY8" fmla="*/ 242062 h 268256"/>
                    <a:gd name="csX0" fmla="*/ 465004 w 930007"/>
                    <a:gd name="csY0" fmla="*/ 150622 h 268256"/>
                    <a:gd name="csX1" fmla="*/ 930007 w 930007"/>
                    <a:gd name="csY1" fmla="*/ 87045 h 268256"/>
                    <a:gd name="csX2" fmla="*/ 854619 w 930007"/>
                    <a:gd name="csY2" fmla="*/ 149245 h 268256"/>
                    <a:gd name="csX3" fmla="*/ 465004 w 930007"/>
                    <a:gd name="csY3" fmla="*/ 268256 h 268256"/>
                    <a:gd name="csX4" fmla="*/ 75389 w 930007"/>
                    <a:gd name="csY4" fmla="*/ 149245 h 268256"/>
                    <a:gd name="csX5" fmla="*/ 0 w 930007"/>
                    <a:gd name="csY5" fmla="*/ 87044 h 268256"/>
                    <a:gd name="csX6" fmla="*/ 78497 w 930007"/>
                    <a:gd name="csY6" fmla="*/ 0 h 268256"/>
                    <a:gd name="csX7" fmla="*/ 141160 w 930007"/>
                    <a:gd name="csY7" fmla="*/ 51701 h 268256"/>
                    <a:gd name="csX0" fmla="*/ 930007 w 930007"/>
                    <a:gd name="csY0" fmla="*/ 87045 h 268256"/>
                    <a:gd name="csX1" fmla="*/ 854619 w 930007"/>
                    <a:gd name="csY1" fmla="*/ 149245 h 268256"/>
                    <a:gd name="csX2" fmla="*/ 465004 w 930007"/>
                    <a:gd name="csY2" fmla="*/ 268256 h 268256"/>
                    <a:gd name="csX3" fmla="*/ 75389 w 930007"/>
                    <a:gd name="csY3" fmla="*/ 149245 h 268256"/>
                    <a:gd name="csX4" fmla="*/ 0 w 930007"/>
                    <a:gd name="csY4" fmla="*/ 87044 h 268256"/>
                    <a:gd name="csX5" fmla="*/ 78497 w 930007"/>
                    <a:gd name="csY5" fmla="*/ 0 h 268256"/>
                    <a:gd name="csX6" fmla="*/ 141160 w 930007"/>
                    <a:gd name="csY6" fmla="*/ 51701 h 268256"/>
                    <a:gd name="csX0" fmla="*/ 930007 w 930007"/>
                    <a:gd name="csY0" fmla="*/ 87045 h 268256"/>
                    <a:gd name="csX1" fmla="*/ 854619 w 930007"/>
                    <a:gd name="csY1" fmla="*/ 149245 h 268256"/>
                    <a:gd name="csX2" fmla="*/ 465004 w 930007"/>
                    <a:gd name="csY2" fmla="*/ 268256 h 268256"/>
                    <a:gd name="csX3" fmla="*/ 75389 w 930007"/>
                    <a:gd name="csY3" fmla="*/ 149245 h 268256"/>
                    <a:gd name="csX4" fmla="*/ 0 w 930007"/>
                    <a:gd name="csY4" fmla="*/ 87044 h 268256"/>
                    <a:gd name="csX5" fmla="*/ 78497 w 930007"/>
                    <a:gd name="csY5" fmla="*/ 0 h 268256"/>
                    <a:gd name="csX0" fmla="*/ 930007 w 930007"/>
                    <a:gd name="csY0" fmla="*/ 1 h 181212"/>
                    <a:gd name="csX1" fmla="*/ 854619 w 930007"/>
                    <a:gd name="csY1" fmla="*/ 62201 h 181212"/>
                    <a:gd name="csX2" fmla="*/ 465004 w 930007"/>
                    <a:gd name="csY2" fmla="*/ 181212 h 181212"/>
                    <a:gd name="csX3" fmla="*/ 75389 w 930007"/>
                    <a:gd name="csY3" fmla="*/ 62201 h 181212"/>
                    <a:gd name="csX4" fmla="*/ 0 w 930007"/>
                    <a:gd name="csY4" fmla="*/ 0 h 18121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930007" h="181212">
                      <a:moveTo>
                        <a:pt x="930007" y="1"/>
                      </a:moveTo>
                      <a:lnTo>
                        <a:pt x="854619" y="62201"/>
                      </a:lnTo>
                      <a:cubicBezTo>
                        <a:pt x="743401" y="137339"/>
                        <a:pt x="609326" y="181212"/>
                        <a:pt x="465004" y="181212"/>
                      </a:cubicBezTo>
                      <a:cubicBezTo>
                        <a:pt x="320682" y="181212"/>
                        <a:pt x="186607" y="137339"/>
                        <a:pt x="75389" y="62201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6953B3B8-8DB9-4B36-8B74-812ABB3CC154}"/>
                    </a:ext>
                  </a:extLst>
                </p:cNvPr>
                <p:cNvSpPr/>
                <p:nvPr/>
              </p:nvSpPr>
              <p:spPr>
                <a:xfrm rot="10800000">
                  <a:off x="1704555" y="5110677"/>
                  <a:ext cx="610571" cy="118971"/>
                </a:xfrm>
                <a:custGeom>
                  <a:avLst/>
                  <a:gdLst>
                    <a:gd name="csX0" fmla="*/ 305286 w 610571"/>
                    <a:gd name="csY0" fmla="*/ 204784 h 204784"/>
                    <a:gd name="csX1" fmla="*/ 49495 w 610571"/>
                    <a:gd name="csY1" fmla="*/ 126650 h 204784"/>
                    <a:gd name="csX2" fmla="*/ 0 w 610571"/>
                    <a:gd name="csY2" fmla="*/ 85813 h 204784"/>
                    <a:gd name="csX3" fmla="*/ 77387 w 610571"/>
                    <a:gd name="csY3" fmla="*/ 0 h 204784"/>
                    <a:gd name="csX4" fmla="*/ 114739 w 610571"/>
                    <a:gd name="csY4" fmla="*/ 30818 h 204784"/>
                    <a:gd name="csX5" fmla="*/ 305286 w 610571"/>
                    <a:gd name="csY5" fmla="*/ 89022 h 204784"/>
                    <a:gd name="csX6" fmla="*/ 495833 w 610571"/>
                    <a:gd name="csY6" fmla="*/ 30818 h 204784"/>
                    <a:gd name="csX7" fmla="*/ 533184 w 610571"/>
                    <a:gd name="csY7" fmla="*/ 1 h 204784"/>
                    <a:gd name="csX8" fmla="*/ 610571 w 610571"/>
                    <a:gd name="csY8" fmla="*/ 85814 h 204784"/>
                    <a:gd name="csX9" fmla="*/ 561077 w 610571"/>
                    <a:gd name="csY9" fmla="*/ 126650 h 204784"/>
                    <a:gd name="csX10" fmla="*/ 305286 w 610571"/>
                    <a:gd name="csY10" fmla="*/ 204784 h 204784"/>
                    <a:gd name="csX0" fmla="*/ 305286 w 610571"/>
                    <a:gd name="csY0" fmla="*/ 89022 h 204784"/>
                    <a:gd name="csX1" fmla="*/ 495833 w 610571"/>
                    <a:gd name="csY1" fmla="*/ 30818 h 204784"/>
                    <a:gd name="csX2" fmla="*/ 533184 w 610571"/>
                    <a:gd name="csY2" fmla="*/ 1 h 204784"/>
                    <a:gd name="csX3" fmla="*/ 610571 w 610571"/>
                    <a:gd name="csY3" fmla="*/ 85814 h 204784"/>
                    <a:gd name="csX4" fmla="*/ 561077 w 610571"/>
                    <a:gd name="csY4" fmla="*/ 126650 h 204784"/>
                    <a:gd name="csX5" fmla="*/ 305286 w 610571"/>
                    <a:gd name="csY5" fmla="*/ 204784 h 204784"/>
                    <a:gd name="csX6" fmla="*/ 49495 w 610571"/>
                    <a:gd name="csY6" fmla="*/ 126650 h 204784"/>
                    <a:gd name="csX7" fmla="*/ 0 w 610571"/>
                    <a:gd name="csY7" fmla="*/ 85813 h 204784"/>
                    <a:gd name="csX8" fmla="*/ 77387 w 610571"/>
                    <a:gd name="csY8" fmla="*/ 0 h 204784"/>
                    <a:gd name="csX9" fmla="*/ 114739 w 610571"/>
                    <a:gd name="csY9" fmla="*/ 30818 h 204784"/>
                    <a:gd name="csX10" fmla="*/ 396726 w 610571"/>
                    <a:gd name="csY10" fmla="*/ 180462 h 204784"/>
                    <a:gd name="csX0" fmla="*/ 305286 w 610571"/>
                    <a:gd name="csY0" fmla="*/ 89022 h 204784"/>
                    <a:gd name="csX1" fmla="*/ 495833 w 610571"/>
                    <a:gd name="csY1" fmla="*/ 30818 h 204784"/>
                    <a:gd name="csX2" fmla="*/ 533184 w 610571"/>
                    <a:gd name="csY2" fmla="*/ 1 h 204784"/>
                    <a:gd name="csX3" fmla="*/ 610571 w 610571"/>
                    <a:gd name="csY3" fmla="*/ 85814 h 204784"/>
                    <a:gd name="csX4" fmla="*/ 561077 w 610571"/>
                    <a:gd name="csY4" fmla="*/ 126650 h 204784"/>
                    <a:gd name="csX5" fmla="*/ 305286 w 610571"/>
                    <a:gd name="csY5" fmla="*/ 204784 h 204784"/>
                    <a:gd name="csX6" fmla="*/ 49495 w 610571"/>
                    <a:gd name="csY6" fmla="*/ 126650 h 204784"/>
                    <a:gd name="csX7" fmla="*/ 0 w 610571"/>
                    <a:gd name="csY7" fmla="*/ 85813 h 204784"/>
                    <a:gd name="csX8" fmla="*/ 77387 w 610571"/>
                    <a:gd name="csY8" fmla="*/ 0 h 204784"/>
                    <a:gd name="csX9" fmla="*/ 114739 w 610571"/>
                    <a:gd name="csY9" fmla="*/ 30818 h 204784"/>
                    <a:gd name="csX0" fmla="*/ 495833 w 610571"/>
                    <a:gd name="csY0" fmla="*/ 30818 h 204784"/>
                    <a:gd name="csX1" fmla="*/ 533184 w 610571"/>
                    <a:gd name="csY1" fmla="*/ 1 h 204784"/>
                    <a:gd name="csX2" fmla="*/ 610571 w 610571"/>
                    <a:gd name="csY2" fmla="*/ 85814 h 204784"/>
                    <a:gd name="csX3" fmla="*/ 561077 w 610571"/>
                    <a:gd name="csY3" fmla="*/ 126650 h 204784"/>
                    <a:gd name="csX4" fmla="*/ 305286 w 610571"/>
                    <a:gd name="csY4" fmla="*/ 204784 h 204784"/>
                    <a:gd name="csX5" fmla="*/ 49495 w 610571"/>
                    <a:gd name="csY5" fmla="*/ 126650 h 204784"/>
                    <a:gd name="csX6" fmla="*/ 0 w 610571"/>
                    <a:gd name="csY6" fmla="*/ 85813 h 204784"/>
                    <a:gd name="csX7" fmla="*/ 77387 w 610571"/>
                    <a:gd name="csY7" fmla="*/ 0 h 204784"/>
                    <a:gd name="csX8" fmla="*/ 114739 w 610571"/>
                    <a:gd name="csY8" fmla="*/ 30818 h 204784"/>
                    <a:gd name="csX0" fmla="*/ 533184 w 610571"/>
                    <a:gd name="csY0" fmla="*/ 1 h 204784"/>
                    <a:gd name="csX1" fmla="*/ 610571 w 610571"/>
                    <a:gd name="csY1" fmla="*/ 85814 h 204784"/>
                    <a:gd name="csX2" fmla="*/ 561077 w 610571"/>
                    <a:gd name="csY2" fmla="*/ 126650 h 204784"/>
                    <a:gd name="csX3" fmla="*/ 305286 w 610571"/>
                    <a:gd name="csY3" fmla="*/ 204784 h 204784"/>
                    <a:gd name="csX4" fmla="*/ 49495 w 610571"/>
                    <a:gd name="csY4" fmla="*/ 126650 h 204784"/>
                    <a:gd name="csX5" fmla="*/ 0 w 610571"/>
                    <a:gd name="csY5" fmla="*/ 85813 h 204784"/>
                    <a:gd name="csX6" fmla="*/ 77387 w 610571"/>
                    <a:gd name="csY6" fmla="*/ 0 h 204784"/>
                    <a:gd name="csX7" fmla="*/ 114739 w 610571"/>
                    <a:gd name="csY7" fmla="*/ 30818 h 204784"/>
                    <a:gd name="csX0" fmla="*/ 610571 w 610571"/>
                    <a:gd name="csY0" fmla="*/ 85814 h 204784"/>
                    <a:gd name="csX1" fmla="*/ 561077 w 610571"/>
                    <a:gd name="csY1" fmla="*/ 126650 h 204784"/>
                    <a:gd name="csX2" fmla="*/ 305286 w 610571"/>
                    <a:gd name="csY2" fmla="*/ 204784 h 204784"/>
                    <a:gd name="csX3" fmla="*/ 49495 w 610571"/>
                    <a:gd name="csY3" fmla="*/ 126650 h 204784"/>
                    <a:gd name="csX4" fmla="*/ 0 w 610571"/>
                    <a:gd name="csY4" fmla="*/ 85813 h 204784"/>
                    <a:gd name="csX5" fmla="*/ 77387 w 610571"/>
                    <a:gd name="csY5" fmla="*/ 0 h 204784"/>
                    <a:gd name="csX6" fmla="*/ 114739 w 610571"/>
                    <a:gd name="csY6" fmla="*/ 30818 h 204784"/>
                    <a:gd name="csX0" fmla="*/ 610571 w 610571"/>
                    <a:gd name="csY0" fmla="*/ 85814 h 204784"/>
                    <a:gd name="csX1" fmla="*/ 561077 w 610571"/>
                    <a:gd name="csY1" fmla="*/ 126650 h 204784"/>
                    <a:gd name="csX2" fmla="*/ 305286 w 610571"/>
                    <a:gd name="csY2" fmla="*/ 204784 h 204784"/>
                    <a:gd name="csX3" fmla="*/ 49495 w 610571"/>
                    <a:gd name="csY3" fmla="*/ 126650 h 204784"/>
                    <a:gd name="csX4" fmla="*/ 0 w 610571"/>
                    <a:gd name="csY4" fmla="*/ 85813 h 204784"/>
                    <a:gd name="csX5" fmla="*/ 77387 w 610571"/>
                    <a:gd name="csY5" fmla="*/ 0 h 204784"/>
                    <a:gd name="csX0" fmla="*/ 610571 w 610571"/>
                    <a:gd name="csY0" fmla="*/ 1 h 118971"/>
                    <a:gd name="csX1" fmla="*/ 561077 w 610571"/>
                    <a:gd name="csY1" fmla="*/ 40837 h 118971"/>
                    <a:gd name="csX2" fmla="*/ 305286 w 610571"/>
                    <a:gd name="csY2" fmla="*/ 118971 h 118971"/>
                    <a:gd name="csX3" fmla="*/ 49495 w 610571"/>
                    <a:gd name="csY3" fmla="*/ 40837 h 118971"/>
                    <a:gd name="csX4" fmla="*/ 0 w 610571"/>
                    <a:gd name="csY4" fmla="*/ 0 h 11897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610571" h="118971">
                      <a:moveTo>
                        <a:pt x="610571" y="1"/>
                      </a:moveTo>
                      <a:lnTo>
                        <a:pt x="561077" y="40837"/>
                      </a:lnTo>
                      <a:cubicBezTo>
                        <a:pt x="488060" y="90167"/>
                        <a:pt x="400037" y="118971"/>
                        <a:pt x="305286" y="118971"/>
                      </a:cubicBezTo>
                      <a:cubicBezTo>
                        <a:pt x="210535" y="118971"/>
                        <a:pt x="122512" y="90167"/>
                        <a:pt x="49495" y="408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FB6AA1CB-2759-E665-C336-D2FB3512423F}"/>
                    </a:ext>
                  </a:extLst>
                </p:cNvPr>
                <p:cNvSpPr/>
                <p:nvPr/>
              </p:nvSpPr>
              <p:spPr>
                <a:xfrm rot="10800000">
                  <a:off x="1623334" y="4988962"/>
                  <a:ext cx="773013" cy="150622"/>
                </a:xfrm>
                <a:custGeom>
                  <a:avLst/>
                  <a:gdLst>
                    <a:gd name="csX0" fmla="*/ 386507 w 773013"/>
                    <a:gd name="csY0" fmla="*/ 240687 h 240687"/>
                    <a:gd name="csX1" fmla="*/ 62663 w 773013"/>
                    <a:gd name="csY1" fmla="*/ 141766 h 240687"/>
                    <a:gd name="csX2" fmla="*/ 0 w 773013"/>
                    <a:gd name="csY2" fmla="*/ 90065 h 240687"/>
                    <a:gd name="csX3" fmla="*/ 81221 w 773013"/>
                    <a:gd name="csY3" fmla="*/ 0 h 240687"/>
                    <a:gd name="csX4" fmla="*/ 130716 w 773013"/>
                    <a:gd name="csY4" fmla="*/ 40837 h 240687"/>
                    <a:gd name="csX5" fmla="*/ 386507 w 773013"/>
                    <a:gd name="csY5" fmla="*/ 118971 h 240687"/>
                    <a:gd name="csX6" fmla="*/ 642298 w 773013"/>
                    <a:gd name="csY6" fmla="*/ 40837 h 240687"/>
                    <a:gd name="csX7" fmla="*/ 691792 w 773013"/>
                    <a:gd name="csY7" fmla="*/ 1 h 240687"/>
                    <a:gd name="csX8" fmla="*/ 773013 w 773013"/>
                    <a:gd name="csY8" fmla="*/ 90066 h 240687"/>
                    <a:gd name="csX9" fmla="*/ 710351 w 773013"/>
                    <a:gd name="csY9" fmla="*/ 141766 h 240687"/>
                    <a:gd name="csX10" fmla="*/ 386507 w 773013"/>
                    <a:gd name="csY10" fmla="*/ 240687 h 240687"/>
                    <a:gd name="csX0" fmla="*/ 386507 w 773013"/>
                    <a:gd name="csY0" fmla="*/ 118971 h 240687"/>
                    <a:gd name="csX1" fmla="*/ 642298 w 773013"/>
                    <a:gd name="csY1" fmla="*/ 40837 h 240687"/>
                    <a:gd name="csX2" fmla="*/ 691792 w 773013"/>
                    <a:gd name="csY2" fmla="*/ 1 h 240687"/>
                    <a:gd name="csX3" fmla="*/ 773013 w 773013"/>
                    <a:gd name="csY3" fmla="*/ 90066 h 240687"/>
                    <a:gd name="csX4" fmla="*/ 710351 w 773013"/>
                    <a:gd name="csY4" fmla="*/ 141766 h 240687"/>
                    <a:gd name="csX5" fmla="*/ 386507 w 773013"/>
                    <a:gd name="csY5" fmla="*/ 240687 h 240687"/>
                    <a:gd name="csX6" fmla="*/ 62663 w 773013"/>
                    <a:gd name="csY6" fmla="*/ 141766 h 240687"/>
                    <a:gd name="csX7" fmla="*/ 0 w 773013"/>
                    <a:gd name="csY7" fmla="*/ 90065 h 240687"/>
                    <a:gd name="csX8" fmla="*/ 81221 w 773013"/>
                    <a:gd name="csY8" fmla="*/ 0 h 240687"/>
                    <a:gd name="csX9" fmla="*/ 130716 w 773013"/>
                    <a:gd name="csY9" fmla="*/ 40837 h 240687"/>
                    <a:gd name="csX10" fmla="*/ 477947 w 773013"/>
                    <a:gd name="csY10" fmla="*/ 210411 h 240687"/>
                    <a:gd name="csX0" fmla="*/ 642298 w 773013"/>
                    <a:gd name="csY0" fmla="*/ 40837 h 240687"/>
                    <a:gd name="csX1" fmla="*/ 691792 w 773013"/>
                    <a:gd name="csY1" fmla="*/ 1 h 240687"/>
                    <a:gd name="csX2" fmla="*/ 773013 w 773013"/>
                    <a:gd name="csY2" fmla="*/ 90066 h 240687"/>
                    <a:gd name="csX3" fmla="*/ 710351 w 773013"/>
                    <a:gd name="csY3" fmla="*/ 141766 h 240687"/>
                    <a:gd name="csX4" fmla="*/ 386507 w 773013"/>
                    <a:gd name="csY4" fmla="*/ 240687 h 240687"/>
                    <a:gd name="csX5" fmla="*/ 62663 w 773013"/>
                    <a:gd name="csY5" fmla="*/ 141766 h 240687"/>
                    <a:gd name="csX6" fmla="*/ 0 w 773013"/>
                    <a:gd name="csY6" fmla="*/ 90065 h 240687"/>
                    <a:gd name="csX7" fmla="*/ 81221 w 773013"/>
                    <a:gd name="csY7" fmla="*/ 0 h 240687"/>
                    <a:gd name="csX8" fmla="*/ 130716 w 773013"/>
                    <a:gd name="csY8" fmla="*/ 40837 h 240687"/>
                    <a:gd name="csX9" fmla="*/ 477947 w 773013"/>
                    <a:gd name="csY9" fmla="*/ 210411 h 240687"/>
                    <a:gd name="csX0" fmla="*/ 642298 w 773013"/>
                    <a:gd name="csY0" fmla="*/ 40837 h 240687"/>
                    <a:gd name="csX1" fmla="*/ 691792 w 773013"/>
                    <a:gd name="csY1" fmla="*/ 1 h 240687"/>
                    <a:gd name="csX2" fmla="*/ 773013 w 773013"/>
                    <a:gd name="csY2" fmla="*/ 90066 h 240687"/>
                    <a:gd name="csX3" fmla="*/ 710351 w 773013"/>
                    <a:gd name="csY3" fmla="*/ 141766 h 240687"/>
                    <a:gd name="csX4" fmla="*/ 386507 w 773013"/>
                    <a:gd name="csY4" fmla="*/ 240687 h 240687"/>
                    <a:gd name="csX5" fmla="*/ 62663 w 773013"/>
                    <a:gd name="csY5" fmla="*/ 141766 h 240687"/>
                    <a:gd name="csX6" fmla="*/ 0 w 773013"/>
                    <a:gd name="csY6" fmla="*/ 90065 h 240687"/>
                    <a:gd name="csX7" fmla="*/ 81221 w 773013"/>
                    <a:gd name="csY7" fmla="*/ 0 h 240687"/>
                    <a:gd name="csX8" fmla="*/ 130716 w 773013"/>
                    <a:gd name="csY8" fmla="*/ 40837 h 240687"/>
                    <a:gd name="csX0" fmla="*/ 691792 w 773013"/>
                    <a:gd name="csY0" fmla="*/ 1 h 240687"/>
                    <a:gd name="csX1" fmla="*/ 773013 w 773013"/>
                    <a:gd name="csY1" fmla="*/ 90066 h 240687"/>
                    <a:gd name="csX2" fmla="*/ 710351 w 773013"/>
                    <a:gd name="csY2" fmla="*/ 141766 h 240687"/>
                    <a:gd name="csX3" fmla="*/ 386507 w 773013"/>
                    <a:gd name="csY3" fmla="*/ 240687 h 240687"/>
                    <a:gd name="csX4" fmla="*/ 62663 w 773013"/>
                    <a:gd name="csY4" fmla="*/ 141766 h 240687"/>
                    <a:gd name="csX5" fmla="*/ 0 w 773013"/>
                    <a:gd name="csY5" fmla="*/ 90065 h 240687"/>
                    <a:gd name="csX6" fmla="*/ 81221 w 773013"/>
                    <a:gd name="csY6" fmla="*/ 0 h 240687"/>
                    <a:gd name="csX7" fmla="*/ 130716 w 773013"/>
                    <a:gd name="csY7" fmla="*/ 40837 h 240687"/>
                    <a:gd name="csX0" fmla="*/ 773013 w 773013"/>
                    <a:gd name="csY0" fmla="*/ 90066 h 240687"/>
                    <a:gd name="csX1" fmla="*/ 710351 w 773013"/>
                    <a:gd name="csY1" fmla="*/ 141766 h 240687"/>
                    <a:gd name="csX2" fmla="*/ 386507 w 773013"/>
                    <a:gd name="csY2" fmla="*/ 240687 h 240687"/>
                    <a:gd name="csX3" fmla="*/ 62663 w 773013"/>
                    <a:gd name="csY3" fmla="*/ 141766 h 240687"/>
                    <a:gd name="csX4" fmla="*/ 0 w 773013"/>
                    <a:gd name="csY4" fmla="*/ 90065 h 240687"/>
                    <a:gd name="csX5" fmla="*/ 81221 w 773013"/>
                    <a:gd name="csY5" fmla="*/ 0 h 240687"/>
                    <a:gd name="csX6" fmla="*/ 130716 w 773013"/>
                    <a:gd name="csY6" fmla="*/ 40837 h 240687"/>
                    <a:gd name="csX0" fmla="*/ 773013 w 773013"/>
                    <a:gd name="csY0" fmla="*/ 90066 h 240687"/>
                    <a:gd name="csX1" fmla="*/ 710351 w 773013"/>
                    <a:gd name="csY1" fmla="*/ 141766 h 240687"/>
                    <a:gd name="csX2" fmla="*/ 386507 w 773013"/>
                    <a:gd name="csY2" fmla="*/ 240687 h 240687"/>
                    <a:gd name="csX3" fmla="*/ 62663 w 773013"/>
                    <a:gd name="csY3" fmla="*/ 141766 h 240687"/>
                    <a:gd name="csX4" fmla="*/ 0 w 773013"/>
                    <a:gd name="csY4" fmla="*/ 90065 h 240687"/>
                    <a:gd name="csX5" fmla="*/ 81221 w 773013"/>
                    <a:gd name="csY5" fmla="*/ 0 h 240687"/>
                    <a:gd name="csX0" fmla="*/ 773013 w 773013"/>
                    <a:gd name="csY0" fmla="*/ 1 h 150622"/>
                    <a:gd name="csX1" fmla="*/ 710351 w 773013"/>
                    <a:gd name="csY1" fmla="*/ 51701 h 150622"/>
                    <a:gd name="csX2" fmla="*/ 386507 w 773013"/>
                    <a:gd name="csY2" fmla="*/ 150622 h 150622"/>
                    <a:gd name="csX3" fmla="*/ 62663 w 773013"/>
                    <a:gd name="csY3" fmla="*/ 51701 h 150622"/>
                    <a:gd name="csX4" fmla="*/ 0 w 773013"/>
                    <a:gd name="csY4" fmla="*/ 0 h 1506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773013" h="150622">
                      <a:moveTo>
                        <a:pt x="773013" y="1"/>
                      </a:moveTo>
                      <a:lnTo>
                        <a:pt x="710351" y="51701"/>
                      </a:lnTo>
                      <a:cubicBezTo>
                        <a:pt x="617908" y="114155"/>
                        <a:pt x="506466" y="150622"/>
                        <a:pt x="386507" y="150622"/>
                      </a:cubicBezTo>
                      <a:cubicBezTo>
                        <a:pt x="266548" y="150622"/>
                        <a:pt x="155106" y="114155"/>
                        <a:pt x="62663" y="51701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0A2E6436-FF76-C4CC-1CCA-333597813E1C}"/>
                    </a:ext>
                  </a:extLst>
                </p:cNvPr>
                <p:cNvSpPr/>
                <p:nvPr/>
              </p:nvSpPr>
              <p:spPr>
                <a:xfrm rot="10800000">
                  <a:off x="1781942" y="5226440"/>
                  <a:ext cx="455797" cy="89022"/>
                </a:xfrm>
                <a:custGeom>
                  <a:avLst/>
                  <a:gdLst>
                    <a:gd name="csX0" fmla="*/ 227899 w 455797"/>
                    <a:gd name="csY0" fmla="*/ 183166 h 183166"/>
                    <a:gd name="csX1" fmla="*/ 37352 w 455797"/>
                    <a:gd name="csY1" fmla="*/ 124962 h 183166"/>
                    <a:gd name="csX2" fmla="*/ 0 w 455797"/>
                    <a:gd name="csY2" fmla="*/ 94144 h 183166"/>
                    <a:gd name="csX3" fmla="*/ 84899 w 455797"/>
                    <a:gd name="csY3" fmla="*/ 0 h 183166"/>
                    <a:gd name="csX4" fmla="*/ 144368 w 455797"/>
                    <a:gd name="csY4" fmla="*/ 40095 h 183166"/>
                    <a:gd name="csX5" fmla="*/ 227899 w 455797"/>
                    <a:gd name="csY5" fmla="*/ 56959 h 183166"/>
                    <a:gd name="csX6" fmla="*/ 311430 w 455797"/>
                    <a:gd name="csY6" fmla="*/ 40095 h 183166"/>
                    <a:gd name="csX7" fmla="*/ 370898 w 455797"/>
                    <a:gd name="csY7" fmla="*/ 1 h 183166"/>
                    <a:gd name="csX8" fmla="*/ 455797 w 455797"/>
                    <a:gd name="csY8" fmla="*/ 94145 h 183166"/>
                    <a:gd name="csX9" fmla="*/ 418446 w 455797"/>
                    <a:gd name="csY9" fmla="*/ 124962 h 183166"/>
                    <a:gd name="csX10" fmla="*/ 227899 w 455797"/>
                    <a:gd name="csY10" fmla="*/ 183166 h 183166"/>
                    <a:gd name="csX0" fmla="*/ 370898 w 462338"/>
                    <a:gd name="csY0" fmla="*/ 1 h 183166"/>
                    <a:gd name="csX1" fmla="*/ 455797 w 462338"/>
                    <a:gd name="csY1" fmla="*/ 94145 h 183166"/>
                    <a:gd name="csX2" fmla="*/ 418446 w 462338"/>
                    <a:gd name="csY2" fmla="*/ 124962 h 183166"/>
                    <a:gd name="csX3" fmla="*/ 227899 w 462338"/>
                    <a:gd name="csY3" fmla="*/ 183166 h 183166"/>
                    <a:gd name="csX4" fmla="*/ 37352 w 462338"/>
                    <a:gd name="csY4" fmla="*/ 124962 h 183166"/>
                    <a:gd name="csX5" fmla="*/ 0 w 462338"/>
                    <a:gd name="csY5" fmla="*/ 94144 h 183166"/>
                    <a:gd name="csX6" fmla="*/ 84899 w 462338"/>
                    <a:gd name="csY6" fmla="*/ 0 h 183166"/>
                    <a:gd name="csX7" fmla="*/ 144368 w 462338"/>
                    <a:gd name="csY7" fmla="*/ 40095 h 183166"/>
                    <a:gd name="csX8" fmla="*/ 227899 w 462338"/>
                    <a:gd name="csY8" fmla="*/ 56959 h 183166"/>
                    <a:gd name="csX9" fmla="*/ 311430 w 462338"/>
                    <a:gd name="csY9" fmla="*/ 40095 h 183166"/>
                    <a:gd name="csX10" fmla="*/ 462338 w 462338"/>
                    <a:gd name="csY10" fmla="*/ 91441 h 183166"/>
                    <a:gd name="csX0" fmla="*/ 370898 w 455797"/>
                    <a:gd name="csY0" fmla="*/ 191929 h 375094"/>
                    <a:gd name="csX1" fmla="*/ 455797 w 455797"/>
                    <a:gd name="csY1" fmla="*/ 286073 h 375094"/>
                    <a:gd name="csX2" fmla="*/ 418446 w 455797"/>
                    <a:gd name="csY2" fmla="*/ 316890 h 375094"/>
                    <a:gd name="csX3" fmla="*/ 227899 w 455797"/>
                    <a:gd name="csY3" fmla="*/ 375094 h 375094"/>
                    <a:gd name="csX4" fmla="*/ 37352 w 455797"/>
                    <a:gd name="csY4" fmla="*/ 316890 h 375094"/>
                    <a:gd name="csX5" fmla="*/ 0 w 455797"/>
                    <a:gd name="csY5" fmla="*/ 286072 h 375094"/>
                    <a:gd name="csX6" fmla="*/ 84899 w 455797"/>
                    <a:gd name="csY6" fmla="*/ 191928 h 375094"/>
                    <a:gd name="csX7" fmla="*/ 144368 w 455797"/>
                    <a:gd name="csY7" fmla="*/ 232023 h 375094"/>
                    <a:gd name="csX8" fmla="*/ 227899 w 455797"/>
                    <a:gd name="csY8" fmla="*/ 248887 h 375094"/>
                    <a:gd name="csX9" fmla="*/ 311430 w 455797"/>
                    <a:gd name="csY9" fmla="*/ 232023 h 375094"/>
                    <a:gd name="csX10" fmla="*/ 245644 w 455797"/>
                    <a:gd name="csY10" fmla="*/ 0 h 375094"/>
                    <a:gd name="csX0" fmla="*/ 370898 w 455797"/>
                    <a:gd name="csY0" fmla="*/ 1 h 183166"/>
                    <a:gd name="csX1" fmla="*/ 455797 w 455797"/>
                    <a:gd name="csY1" fmla="*/ 94145 h 183166"/>
                    <a:gd name="csX2" fmla="*/ 418446 w 455797"/>
                    <a:gd name="csY2" fmla="*/ 124962 h 183166"/>
                    <a:gd name="csX3" fmla="*/ 227899 w 455797"/>
                    <a:gd name="csY3" fmla="*/ 183166 h 183166"/>
                    <a:gd name="csX4" fmla="*/ 37352 w 455797"/>
                    <a:gd name="csY4" fmla="*/ 124962 h 183166"/>
                    <a:gd name="csX5" fmla="*/ 0 w 455797"/>
                    <a:gd name="csY5" fmla="*/ 94144 h 183166"/>
                    <a:gd name="csX6" fmla="*/ 84899 w 455797"/>
                    <a:gd name="csY6" fmla="*/ 0 h 183166"/>
                    <a:gd name="csX7" fmla="*/ 144368 w 455797"/>
                    <a:gd name="csY7" fmla="*/ 40095 h 183166"/>
                    <a:gd name="csX8" fmla="*/ 227899 w 455797"/>
                    <a:gd name="csY8" fmla="*/ 56959 h 183166"/>
                    <a:gd name="csX9" fmla="*/ 311430 w 455797"/>
                    <a:gd name="csY9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7" fmla="*/ 227899 w 455797"/>
                    <a:gd name="csY7" fmla="*/ 56959 h 183166"/>
                    <a:gd name="csX8" fmla="*/ 311430 w 455797"/>
                    <a:gd name="csY8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7" fmla="*/ 311430 w 455797"/>
                    <a:gd name="csY7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0" fmla="*/ 455797 w 455797"/>
                    <a:gd name="csY0" fmla="*/ 1 h 89022"/>
                    <a:gd name="csX1" fmla="*/ 418446 w 455797"/>
                    <a:gd name="csY1" fmla="*/ 30818 h 89022"/>
                    <a:gd name="csX2" fmla="*/ 227899 w 455797"/>
                    <a:gd name="csY2" fmla="*/ 89022 h 89022"/>
                    <a:gd name="csX3" fmla="*/ 37352 w 455797"/>
                    <a:gd name="csY3" fmla="*/ 30818 h 89022"/>
                    <a:gd name="csX4" fmla="*/ 0 w 455797"/>
                    <a:gd name="csY4" fmla="*/ 0 h 890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55797" h="89022">
                      <a:moveTo>
                        <a:pt x="455797" y="1"/>
                      </a:moveTo>
                      <a:lnTo>
                        <a:pt x="418446" y="30818"/>
                      </a:lnTo>
                      <a:cubicBezTo>
                        <a:pt x="364053" y="67565"/>
                        <a:pt x="298482" y="89022"/>
                        <a:pt x="227899" y="89022"/>
                      </a:cubicBezTo>
                      <a:cubicBezTo>
                        <a:pt x="157316" y="89022"/>
                        <a:pt x="91745" y="67565"/>
                        <a:pt x="37352" y="30818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F3A6D803-3823-0A42-9DCB-A83C2FEB4D32}"/>
                </a:ext>
              </a:extLst>
            </p:cNvPr>
            <p:cNvGrpSpPr/>
            <p:nvPr/>
          </p:nvGrpSpPr>
          <p:grpSpPr>
            <a:xfrm rot="19752954">
              <a:off x="1931587" y="3853092"/>
              <a:ext cx="300484" cy="300484"/>
              <a:chOff x="1640576" y="1016947"/>
              <a:chExt cx="948432" cy="948432"/>
            </a:xfrm>
          </p:grpSpPr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3DC7D13E-DA70-EE5E-217B-2CA1B99E2C12}"/>
                  </a:ext>
                </a:extLst>
              </p:cNvPr>
              <p:cNvSpPr/>
              <p:nvPr/>
            </p:nvSpPr>
            <p:spPr>
              <a:xfrm>
                <a:off x="164057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63E4F10B-7A84-0876-5B5E-A91D18EC6FC2}"/>
                  </a:ext>
                </a:extLst>
              </p:cNvPr>
              <p:cNvSpPr/>
              <p:nvPr/>
            </p:nvSpPr>
            <p:spPr>
              <a:xfrm>
                <a:off x="1841616" y="1225860"/>
                <a:ext cx="546352" cy="605136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3677FC3E-6E9C-B883-4CBB-146794802E33}"/>
                </a:ext>
              </a:extLst>
            </p:cNvPr>
            <p:cNvGrpSpPr/>
            <p:nvPr/>
          </p:nvGrpSpPr>
          <p:grpSpPr>
            <a:xfrm rot="1800000">
              <a:off x="1470850" y="4924125"/>
              <a:ext cx="300484" cy="258914"/>
              <a:chOff x="4518308" y="3696601"/>
              <a:chExt cx="600066" cy="517051"/>
            </a:xfrm>
          </p:grpSpPr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F504F7BA-8CAA-CEC9-1D2C-B202D785CF40}"/>
                  </a:ext>
                </a:extLst>
              </p:cNvPr>
              <p:cNvSpPr/>
              <p:nvPr/>
            </p:nvSpPr>
            <p:spPr>
              <a:xfrm>
                <a:off x="4518308" y="3696601"/>
                <a:ext cx="600066" cy="517051"/>
              </a:xfrm>
              <a:custGeom>
                <a:avLst/>
                <a:gdLst>
                  <a:gd name="csX0" fmla="*/ 93771 w 600066"/>
                  <a:gd name="csY0" fmla="*/ 0 h 517051"/>
                  <a:gd name="csX1" fmla="*/ 506295 w 600066"/>
                  <a:gd name="csY1" fmla="*/ 0 h 517051"/>
                  <a:gd name="csX2" fmla="*/ 512189 w 600066"/>
                  <a:gd name="csY2" fmla="*/ 4863 h 517051"/>
                  <a:gd name="csX3" fmla="*/ 600066 w 600066"/>
                  <a:gd name="csY3" fmla="*/ 217018 h 517051"/>
                  <a:gd name="csX4" fmla="*/ 300033 w 600066"/>
                  <a:gd name="csY4" fmla="*/ 517051 h 517051"/>
                  <a:gd name="csX5" fmla="*/ 0 w 600066"/>
                  <a:gd name="csY5" fmla="*/ 217018 h 517051"/>
                  <a:gd name="csX6" fmla="*/ 87878 w 600066"/>
                  <a:gd name="csY6" fmla="*/ 4863 h 5170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00066" h="517051">
                    <a:moveTo>
                      <a:pt x="93771" y="0"/>
                    </a:moveTo>
                    <a:lnTo>
                      <a:pt x="506295" y="0"/>
                    </a:lnTo>
                    <a:lnTo>
                      <a:pt x="512189" y="4863"/>
                    </a:lnTo>
                    <a:cubicBezTo>
                      <a:pt x="566484" y="59158"/>
                      <a:pt x="600066" y="134166"/>
                      <a:pt x="600066" y="217018"/>
                    </a:cubicBezTo>
                    <a:cubicBezTo>
                      <a:pt x="600066" y="382722"/>
                      <a:pt x="465737" y="517051"/>
                      <a:pt x="300033" y="517051"/>
                    </a:cubicBezTo>
                    <a:cubicBezTo>
                      <a:pt x="134329" y="517051"/>
                      <a:pt x="0" y="382722"/>
                      <a:pt x="0" y="217018"/>
                    </a:cubicBezTo>
                    <a:cubicBezTo>
                      <a:pt x="0" y="134166"/>
                      <a:pt x="33583" y="59158"/>
                      <a:pt x="87878" y="4863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9E34F103-83A7-9677-7011-4FB5DDA4AC07}"/>
                  </a:ext>
                </a:extLst>
              </p:cNvPr>
              <p:cNvSpPr/>
              <p:nvPr/>
            </p:nvSpPr>
            <p:spPr>
              <a:xfrm>
                <a:off x="4645505" y="3745763"/>
                <a:ext cx="345673" cy="382865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198FC8AB-928E-B5E7-7231-0EDB8F642447}"/>
                </a:ext>
              </a:extLst>
            </p:cNvPr>
            <p:cNvGrpSpPr/>
            <p:nvPr/>
          </p:nvGrpSpPr>
          <p:grpSpPr>
            <a:xfrm rot="5400000">
              <a:off x="2213527" y="4203612"/>
              <a:ext cx="300484" cy="300484"/>
              <a:chOff x="1640576" y="1016947"/>
              <a:chExt cx="948432" cy="948432"/>
            </a:xfrm>
          </p:grpSpPr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905C7EB1-04B5-9BFE-4C13-C5666E1ED6CF}"/>
                  </a:ext>
                </a:extLst>
              </p:cNvPr>
              <p:cNvSpPr/>
              <p:nvPr/>
            </p:nvSpPr>
            <p:spPr>
              <a:xfrm>
                <a:off x="164057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CBE50EF1-2409-757E-2882-CFA62E3D4E96}"/>
                  </a:ext>
                </a:extLst>
              </p:cNvPr>
              <p:cNvSpPr/>
              <p:nvPr/>
            </p:nvSpPr>
            <p:spPr>
              <a:xfrm>
                <a:off x="1841616" y="1225860"/>
                <a:ext cx="546352" cy="605136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98A2438C-16BF-BB79-5745-84B176CB88D7}"/>
                </a:ext>
              </a:extLst>
            </p:cNvPr>
            <p:cNvGrpSpPr/>
            <p:nvPr/>
          </p:nvGrpSpPr>
          <p:grpSpPr>
            <a:xfrm rot="3600000">
              <a:off x="2548807" y="3792132"/>
              <a:ext cx="300484" cy="300484"/>
              <a:chOff x="1640576" y="1016947"/>
              <a:chExt cx="948432" cy="948432"/>
            </a:xfrm>
          </p:grpSpPr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21CA5F02-78E9-F625-39E8-E857E88A315E}"/>
                  </a:ext>
                </a:extLst>
              </p:cNvPr>
              <p:cNvSpPr/>
              <p:nvPr/>
            </p:nvSpPr>
            <p:spPr>
              <a:xfrm>
                <a:off x="164057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3D858184-4479-7AF5-C9E0-158AE8EABBC8}"/>
                  </a:ext>
                </a:extLst>
              </p:cNvPr>
              <p:cNvSpPr/>
              <p:nvPr/>
            </p:nvSpPr>
            <p:spPr>
              <a:xfrm>
                <a:off x="1841616" y="1225860"/>
                <a:ext cx="546352" cy="605136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E88785E2-70B3-96FB-2257-02912F418CB1}"/>
                </a:ext>
              </a:extLst>
            </p:cNvPr>
            <p:cNvGrpSpPr/>
            <p:nvPr/>
          </p:nvGrpSpPr>
          <p:grpSpPr>
            <a:xfrm rot="18900000">
              <a:off x="2747487" y="4298096"/>
              <a:ext cx="300484" cy="300484"/>
              <a:chOff x="1640576" y="1016947"/>
              <a:chExt cx="948432" cy="948432"/>
            </a:xfrm>
          </p:grpSpPr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6D699CF1-DF40-A34E-7FD0-F265EA356521}"/>
                  </a:ext>
                </a:extLst>
              </p:cNvPr>
              <p:cNvSpPr/>
              <p:nvPr/>
            </p:nvSpPr>
            <p:spPr>
              <a:xfrm>
                <a:off x="164057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58F640F1-32DD-A88B-91E6-ABD41D861428}"/>
                  </a:ext>
                </a:extLst>
              </p:cNvPr>
              <p:cNvSpPr/>
              <p:nvPr/>
            </p:nvSpPr>
            <p:spPr>
              <a:xfrm>
                <a:off x="1841616" y="1225860"/>
                <a:ext cx="546352" cy="605136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C08BF5AB-F16C-9CE6-9397-89ABEBF9CC4F}"/>
                </a:ext>
              </a:extLst>
            </p:cNvPr>
            <p:cNvGrpSpPr/>
            <p:nvPr/>
          </p:nvGrpSpPr>
          <p:grpSpPr>
            <a:xfrm rot="7200000">
              <a:off x="1523409" y="5292262"/>
              <a:ext cx="300484" cy="300484"/>
              <a:chOff x="1640576" y="1016947"/>
              <a:chExt cx="948432" cy="948432"/>
            </a:xfrm>
          </p:grpSpPr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53DB84E8-E976-DFBE-4E85-50E9055F7B7C}"/>
                  </a:ext>
                </a:extLst>
              </p:cNvPr>
              <p:cNvSpPr/>
              <p:nvPr/>
            </p:nvSpPr>
            <p:spPr>
              <a:xfrm>
                <a:off x="164057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6ECE266B-C982-D5C8-35CB-817C4BC8045F}"/>
                  </a:ext>
                </a:extLst>
              </p:cNvPr>
              <p:cNvSpPr/>
              <p:nvPr/>
            </p:nvSpPr>
            <p:spPr>
              <a:xfrm>
                <a:off x="1841616" y="1225860"/>
                <a:ext cx="546352" cy="605136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10B5798B-A093-4EE4-303E-F14E3FC9DDDE}"/>
                </a:ext>
              </a:extLst>
            </p:cNvPr>
            <p:cNvGrpSpPr/>
            <p:nvPr/>
          </p:nvGrpSpPr>
          <p:grpSpPr>
            <a:xfrm rot="19800000">
              <a:off x="1111221" y="5497497"/>
              <a:ext cx="300484" cy="300484"/>
              <a:chOff x="1640576" y="1016947"/>
              <a:chExt cx="948432" cy="948432"/>
            </a:xfrm>
          </p:grpSpPr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6E8FDC5E-26C3-382E-ED27-932F15E0DC97}"/>
                  </a:ext>
                </a:extLst>
              </p:cNvPr>
              <p:cNvSpPr/>
              <p:nvPr/>
            </p:nvSpPr>
            <p:spPr>
              <a:xfrm>
                <a:off x="164057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50E22900-1ADE-4B16-E44F-28BD14F878C2}"/>
                  </a:ext>
                </a:extLst>
              </p:cNvPr>
              <p:cNvSpPr/>
              <p:nvPr/>
            </p:nvSpPr>
            <p:spPr>
              <a:xfrm>
                <a:off x="1841616" y="1225860"/>
                <a:ext cx="546352" cy="605136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8B513CD5-8A6A-4E08-A754-98F05F834BEA}"/>
                </a:ext>
              </a:extLst>
            </p:cNvPr>
            <p:cNvGrpSpPr/>
            <p:nvPr/>
          </p:nvGrpSpPr>
          <p:grpSpPr>
            <a:xfrm rot="19752954">
              <a:off x="2533567" y="4775112"/>
              <a:ext cx="300484" cy="300484"/>
              <a:chOff x="1640576" y="1016947"/>
              <a:chExt cx="948432" cy="948432"/>
            </a:xfrm>
          </p:grpSpPr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4D57773D-C977-6305-F9FA-D3BA12F53EAC}"/>
                  </a:ext>
                </a:extLst>
              </p:cNvPr>
              <p:cNvSpPr/>
              <p:nvPr/>
            </p:nvSpPr>
            <p:spPr>
              <a:xfrm>
                <a:off x="164057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1E237F59-96AF-7E97-516D-C56129BC2D08}"/>
                  </a:ext>
                </a:extLst>
              </p:cNvPr>
              <p:cNvSpPr/>
              <p:nvPr/>
            </p:nvSpPr>
            <p:spPr>
              <a:xfrm>
                <a:off x="1841616" y="1225860"/>
                <a:ext cx="546352" cy="605136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267265F-20D9-18CD-4B15-69E0AE4EEA3C}"/>
              </a:ext>
            </a:extLst>
          </p:cNvPr>
          <p:cNvGrpSpPr/>
          <p:nvPr/>
        </p:nvGrpSpPr>
        <p:grpSpPr>
          <a:xfrm>
            <a:off x="4143361" y="3731055"/>
            <a:ext cx="1854964" cy="2501110"/>
            <a:chOff x="4143361" y="3731055"/>
            <a:chExt cx="1854964" cy="2501110"/>
          </a:xfrm>
        </p:grpSpPr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7ACEBD29-D238-A69E-32DF-8A2651C39A19}"/>
                </a:ext>
              </a:extLst>
            </p:cNvPr>
            <p:cNvGrpSpPr/>
            <p:nvPr/>
          </p:nvGrpSpPr>
          <p:grpSpPr>
            <a:xfrm rot="1800000">
              <a:off x="4224717" y="4469380"/>
              <a:ext cx="861588" cy="1762785"/>
              <a:chOff x="1805835" y="289981"/>
              <a:chExt cx="1379630" cy="2822685"/>
            </a:xfrm>
          </p:grpSpPr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C37AD0A6-7BA5-6AE3-AA57-9DA010F85A08}"/>
                  </a:ext>
                </a:extLst>
              </p:cNvPr>
              <p:cNvGrpSpPr/>
              <p:nvPr/>
            </p:nvGrpSpPr>
            <p:grpSpPr>
              <a:xfrm>
                <a:off x="1805835" y="904942"/>
                <a:ext cx="1379630" cy="2207724"/>
                <a:chOff x="1805835" y="904942"/>
                <a:chExt cx="1379630" cy="2207724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19E90C99-A811-035D-B627-C6B84376B49D}"/>
                    </a:ext>
                  </a:extLst>
                </p:cNvPr>
                <p:cNvGrpSpPr/>
                <p:nvPr/>
              </p:nvGrpSpPr>
              <p:grpSpPr>
                <a:xfrm>
                  <a:off x="1805835" y="904942"/>
                  <a:ext cx="1379630" cy="2207724"/>
                  <a:chOff x="695467" y="748664"/>
                  <a:chExt cx="1574950" cy="2520280"/>
                </a:xfrm>
              </p:grpSpPr>
              <p:sp>
                <p:nvSpPr>
                  <p:cNvPr id="326" name="四角形: 角を丸くする 325">
                    <a:extLst>
                      <a:ext uri="{FF2B5EF4-FFF2-40B4-BE49-F238E27FC236}">
                        <a16:creationId xmlns:a16="http://schemas.microsoft.com/office/drawing/2014/main" id="{92AF91C8-45DE-8B08-0BF4-E47F8A6F4AD7}"/>
                      </a:ext>
                    </a:extLst>
                  </p:cNvPr>
                  <p:cNvSpPr/>
                  <p:nvPr/>
                </p:nvSpPr>
                <p:spPr>
                  <a:xfrm>
                    <a:off x="695467" y="748664"/>
                    <a:ext cx="1574950" cy="2520280"/>
                  </a:xfrm>
                  <a:prstGeom prst="roundRect">
                    <a:avLst>
                      <a:gd name="adj" fmla="val 6732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四角形: 角を丸くする 326">
                    <a:extLst>
                      <a:ext uri="{FF2B5EF4-FFF2-40B4-BE49-F238E27FC236}">
                        <a16:creationId xmlns:a16="http://schemas.microsoft.com/office/drawing/2014/main" id="{ABE54E14-BDA8-654B-BD2D-6966720B2F75}"/>
                      </a:ext>
                    </a:extLst>
                  </p:cNvPr>
                  <p:cNvSpPr/>
                  <p:nvPr/>
                </p:nvSpPr>
                <p:spPr>
                  <a:xfrm>
                    <a:off x="806122" y="892556"/>
                    <a:ext cx="1353640" cy="2241550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3" name="四角形: 角を丸くする 322">
                  <a:extLst>
                    <a:ext uri="{FF2B5EF4-FFF2-40B4-BE49-F238E27FC236}">
                      <a16:creationId xmlns:a16="http://schemas.microsoft.com/office/drawing/2014/main" id="{ADE314A2-BCF4-24F9-4619-071B06BBBF68}"/>
                    </a:ext>
                  </a:extLst>
                </p:cNvPr>
                <p:cNvSpPr/>
                <p:nvPr/>
              </p:nvSpPr>
              <p:spPr>
                <a:xfrm>
                  <a:off x="2352924" y="944031"/>
                  <a:ext cx="285452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四角形: 角を丸くする 323">
                  <a:extLst>
                    <a:ext uri="{FF2B5EF4-FFF2-40B4-BE49-F238E27FC236}">
                      <a16:creationId xmlns:a16="http://schemas.microsoft.com/office/drawing/2014/main" id="{3EB74646-B088-2969-3426-FC95CCA82335}"/>
                    </a:ext>
                  </a:extLst>
                </p:cNvPr>
                <p:cNvSpPr/>
                <p:nvPr/>
              </p:nvSpPr>
              <p:spPr>
                <a:xfrm>
                  <a:off x="2140199" y="944031"/>
                  <a:ext cx="97684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四角形: 角を丸くする 324">
                  <a:extLst>
                    <a:ext uri="{FF2B5EF4-FFF2-40B4-BE49-F238E27FC236}">
                      <a16:creationId xmlns:a16="http://schemas.microsoft.com/office/drawing/2014/main" id="{E7E23E7A-0B77-7BD1-59FB-341FF49851C9}"/>
                    </a:ext>
                  </a:extLst>
                </p:cNvPr>
                <p:cNvSpPr/>
                <p:nvPr/>
              </p:nvSpPr>
              <p:spPr>
                <a:xfrm>
                  <a:off x="2753417" y="944031"/>
                  <a:ext cx="97684" cy="478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A91E8F22-2BA7-6B99-F4EA-16DF7B885A9A}"/>
                  </a:ext>
                </a:extLst>
              </p:cNvPr>
              <p:cNvGrpSpPr/>
              <p:nvPr/>
            </p:nvGrpSpPr>
            <p:grpSpPr>
              <a:xfrm>
                <a:off x="2030647" y="289981"/>
                <a:ext cx="930007" cy="444134"/>
                <a:chOff x="1544837" y="4871328"/>
                <a:chExt cx="930007" cy="444134"/>
              </a:xfrm>
            </p:grpSpPr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3FFDF356-2516-79F5-6127-4550A71181E9}"/>
                    </a:ext>
                  </a:extLst>
                </p:cNvPr>
                <p:cNvSpPr/>
                <p:nvPr/>
              </p:nvSpPr>
              <p:spPr>
                <a:xfrm rot="10800000">
                  <a:off x="1544837" y="4871328"/>
                  <a:ext cx="930007" cy="181212"/>
                </a:xfrm>
                <a:custGeom>
                  <a:avLst/>
                  <a:gdLst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788848 w 930007"/>
                    <a:gd name="csY6" fmla="*/ 51701 h 268256"/>
                    <a:gd name="csX7" fmla="*/ 851510 w 930007"/>
                    <a:gd name="csY7" fmla="*/ 1 h 268256"/>
                    <a:gd name="csX8" fmla="*/ 930007 w 930007"/>
                    <a:gd name="csY8" fmla="*/ 87045 h 268256"/>
                    <a:gd name="csX9" fmla="*/ 854619 w 930007"/>
                    <a:gd name="csY9" fmla="*/ 149245 h 268256"/>
                    <a:gd name="csX10" fmla="*/ 465004 w 930007"/>
                    <a:gd name="csY10" fmla="*/ 268256 h 268256"/>
                    <a:gd name="csX0" fmla="*/ 465004 w 1082491"/>
                    <a:gd name="csY0" fmla="*/ 758793 h 758793"/>
                    <a:gd name="csX1" fmla="*/ 75389 w 1082491"/>
                    <a:gd name="csY1" fmla="*/ 639782 h 758793"/>
                    <a:gd name="csX2" fmla="*/ 0 w 1082491"/>
                    <a:gd name="csY2" fmla="*/ 577581 h 758793"/>
                    <a:gd name="csX3" fmla="*/ 78497 w 1082491"/>
                    <a:gd name="csY3" fmla="*/ 490537 h 758793"/>
                    <a:gd name="csX4" fmla="*/ 141160 w 1082491"/>
                    <a:gd name="csY4" fmla="*/ 542238 h 758793"/>
                    <a:gd name="csX5" fmla="*/ 465004 w 1082491"/>
                    <a:gd name="csY5" fmla="*/ 641159 h 758793"/>
                    <a:gd name="csX6" fmla="*/ 788848 w 1082491"/>
                    <a:gd name="csY6" fmla="*/ 542238 h 758793"/>
                    <a:gd name="csX7" fmla="*/ 1082491 w 1082491"/>
                    <a:gd name="csY7" fmla="*/ 0 h 758793"/>
                    <a:gd name="csX8" fmla="*/ 930007 w 1082491"/>
                    <a:gd name="csY8" fmla="*/ 577582 h 758793"/>
                    <a:gd name="csX9" fmla="*/ 854619 w 1082491"/>
                    <a:gd name="csY9" fmla="*/ 639782 h 758793"/>
                    <a:gd name="csX10" fmla="*/ 465004 w 1082491"/>
                    <a:gd name="csY10" fmla="*/ 758793 h 758793"/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788848 w 930007"/>
                    <a:gd name="csY6" fmla="*/ 51701 h 268256"/>
                    <a:gd name="csX7" fmla="*/ 930007 w 930007"/>
                    <a:gd name="csY7" fmla="*/ 87045 h 268256"/>
                    <a:gd name="csX8" fmla="*/ 854619 w 930007"/>
                    <a:gd name="csY8" fmla="*/ 149245 h 268256"/>
                    <a:gd name="csX9" fmla="*/ 465004 w 930007"/>
                    <a:gd name="csY9" fmla="*/ 268256 h 268256"/>
                    <a:gd name="csX0" fmla="*/ 465004 w 930007"/>
                    <a:gd name="csY0" fmla="*/ 268256 h 268256"/>
                    <a:gd name="csX1" fmla="*/ 75389 w 930007"/>
                    <a:gd name="csY1" fmla="*/ 149245 h 268256"/>
                    <a:gd name="csX2" fmla="*/ 0 w 930007"/>
                    <a:gd name="csY2" fmla="*/ 87044 h 268256"/>
                    <a:gd name="csX3" fmla="*/ 78497 w 930007"/>
                    <a:gd name="csY3" fmla="*/ 0 h 268256"/>
                    <a:gd name="csX4" fmla="*/ 141160 w 930007"/>
                    <a:gd name="csY4" fmla="*/ 51701 h 268256"/>
                    <a:gd name="csX5" fmla="*/ 465004 w 930007"/>
                    <a:gd name="csY5" fmla="*/ 150622 h 268256"/>
                    <a:gd name="csX6" fmla="*/ 930007 w 930007"/>
                    <a:gd name="csY6" fmla="*/ 87045 h 268256"/>
                    <a:gd name="csX7" fmla="*/ 854619 w 930007"/>
                    <a:gd name="csY7" fmla="*/ 149245 h 268256"/>
                    <a:gd name="csX8" fmla="*/ 465004 w 930007"/>
                    <a:gd name="csY8" fmla="*/ 268256 h 268256"/>
                    <a:gd name="csX0" fmla="*/ 465004 w 930007"/>
                    <a:gd name="csY0" fmla="*/ 150622 h 268256"/>
                    <a:gd name="csX1" fmla="*/ 930007 w 930007"/>
                    <a:gd name="csY1" fmla="*/ 87045 h 268256"/>
                    <a:gd name="csX2" fmla="*/ 854619 w 930007"/>
                    <a:gd name="csY2" fmla="*/ 149245 h 268256"/>
                    <a:gd name="csX3" fmla="*/ 465004 w 930007"/>
                    <a:gd name="csY3" fmla="*/ 268256 h 268256"/>
                    <a:gd name="csX4" fmla="*/ 75389 w 930007"/>
                    <a:gd name="csY4" fmla="*/ 149245 h 268256"/>
                    <a:gd name="csX5" fmla="*/ 0 w 930007"/>
                    <a:gd name="csY5" fmla="*/ 87044 h 268256"/>
                    <a:gd name="csX6" fmla="*/ 78497 w 930007"/>
                    <a:gd name="csY6" fmla="*/ 0 h 268256"/>
                    <a:gd name="csX7" fmla="*/ 141160 w 930007"/>
                    <a:gd name="csY7" fmla="*/ 51701 h 268256"/>
                    <a:gd name="csX8" fmla="*/ 556444 w 930007"/>
                    <a:gd name="csY8" fmla="*/ 242062 h 268256"/>
                    <a:gd name="csX0" fmla="*/ 465004 w 930007"/>
                    <a:gd name="csY0" fmla="*/ 150622 h 268256"/>
                    <a:gd name="csX1" fmla="*/ 930007 w 930007"/>
                    <a:gd name="csY1" fmla="*/ 87045 h 268256"/>
                    <a:gd name="csX2" fmla="*/ 854619 w 930007"/>
                    <a:gd name="csY2" fmla="*/ 149245 h 268256"/>
                    <a:gd name="csX3" fmla="*/ 465004 w 930007"/>
                    <a:gd name="csY3" fmla="*/ 268256 h 268256"/>
                    <a:gd name="csX4" fmla="*/ 75389 w 930007"/>
                    <a:gd name="csY4" fmla="*/ 149245 h 268256"/>
                    <a:gd name="csX5" fmla="*/ 0 w 930007"/>
                    <a:gd name="csY5" fmla="*/ 87044 h 268256"/>
                    <a:gd name="csX6" fmla="*/ 78497 w 930007"/>
                    <a:gd name="csY6" fmla="*/ 0 h 268256"/>
                    <a:gd name="csX7" fmla="*/ 141160 w 930007"/>
                    <a:gd name="csY7" fmla="*/ 51701 h 268256"/>
                    <a:gd name="csX0" fmla="*/ 930007 w 930007"/>
                    <a:gd name="csY0" fmla="*/ 87045 h 268256"/>
                    <a:gd name="csX1" fmla="*/ 854619 w 930007"/>
                    <a:gd name="csY1" fmla="*/ 149245 h 268256"/>
                    <a:gd name="csX2" fmla="*/ 465004 w 930007"/>
                    <a:gd name="csY2" fmla="*/ 268256 h 268256"/>
                    <a:gd name="csX3" fmla="*/ 75389 w 930007"/>
                    <a:gd name="csY3" fmla="*/ 149245 h 268256"/>
                    <a:gd name="csX4" fmla="*/ 0 w 930007"/>
                    <a:gd name="csY4" fmla="*/ 87044 h 268256"/>
                    <a:gd name="csX5" fmla="*/ 78497 w 930007"/>
                    <a:gd name="csY5" fmla="*/ 0 h 268256"/>
                    <a:gd name="csX6" fmla="*/ 141160 w 930007"/>
                    <a:gd name="csY6" fmla="*/ 51701 h 268256"/>
                    <a:gd name="csX0" fmla="*/ 930007 w 930007"/>
                    <a:gd name="csY0" fmla="*/ 87045 h 268256"/>
                    <a:gd name="csX1" fmla="*/ 854619 w 930007"/>
                    <a:gd name="csY1" fmla="*/ 149245 h 268256"/>
                    <a:gd name="csX2" fmla="*/ 465004 w 930007"/>
                    <a:gd name="csY2" fmla="*/ 268256 h 268256"/>
                    <a:gd name="csX3" fmla="*/ 75389 w 930007"/>
                    <a:gd name="csY3" fmla="*/ 149245 h 268256"/>
                    <a:gd name="csX4" fmla="*/ 0 w 930007"/>
                    <a:gd name="csY4" fmla="*/ 87044 h 268256"/>
                    <a:gd name="csX5" fmla="*/ 78497 w 930007"/>
                    <a:gd name="csY5" fmla="*/ 0 h 268256"/>
                    <a:gd name="csX0" fmla="*/ 930007 w 930007"/>
                    <a:gd name="csY0" fmla="*/ 1 h 181212"/>
                    <a:gd name="csX1" fmla="*/ 854619 w 930007"/>
                    <a:gd name="csY1" fmla="*/ 62201 h 181212"/>
                    <a:gd name="csX2" fmla="*/ 465004 w 930007"/>
                    <a:gd name="csY2" fmla="*/ 181212 h 181212"/>
                    <a:gd name="csX3" fmla="*/ 75389 w 930007"/>
                    <a:gd name="csY3" fmla="*/ 62201 h 181212"/>
                    <a:gd name="csX4" fmla="*/ 0 w 930007"/>
                    <a:gd name="csY4" fmla="*/ 0 h 18121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930007" h="181212">
                      <a:moveTo>
                        <a:pt x="930007" y="1"/>
                      </a:moveTo>
                      <a:lnTo>
                        <a:pt x="854619" y="62201"/>
                      </a:lnTo>
                      <a:cubicBezTo>
                        <a:pt x="743401" y="137339"/>
                        <a:pt x="609326" y="181212"/>
                        <a:pt x="465004" y="181212"/>
                      </a:cubicBezTo>
                      <a:cubicBezTo>
                        <a:pt x="320682" y="181212"/>
                        <a:pt x="186607" y="137339"/>
                        <a:pt x="75389" y="62201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31C5BB37-D838-D018-BFA9-D9149945E7C8}"/>
                    </a:ext>
                  </a:extLst>
                </p:cNvPr>
                <p:cNvSpPr/>
                <p:nvPr/>
              </p:nvSpPr>
              <p:spPr>
                <a:xfrm rot="10800000">
                  <a:off x="1704555" y="5110677"/>
                  <a:ext cx="610571" cy="118971"/>
                </a:xfrm>
                <a:custGeom>
                  <a:avLst/>
                  <a:gdLst>
                    <a:gd name="csX0" fmla="*/ 305286 w 610571"/>
                    <a:gd name="csY0" fmla="*/ 204784 h 204784"/>
                    <a:gd name="csX1" fmla="*/ 49495 w 610571"/>
                    <a:gd name="csY1" fmla="*/ 126650 h 204784"/>
                    <a:gd name="csX2" fmla="*/ 0 w 610571"/>
                    <a:gd name="csY2" fmla="*/ 85813 h 204784"/>
                    <a:gd name="csX3" fmla="*/ 77387 w 610571"/>
                    <a:gd name="csY3" fmla="*/ 0 h 204784"/>
                    <a:gd name="csX4" fmla="*/ 114739 w 610571"/>
                    <a:gd name="csY4" fmla="*/ 30818 h 204784"/>
                    <a:gd name="csX5" fmla="*/ 305286 w 610571"/>
                    <a:gd name="csY5" fmla="*/ 89022 h 204784"/>
                    <a:gd name="csX6" fmla="*/ 495833 w 610571"/>
                    <a:gd name="csY6" fmla="*/ 30818 h 204784"/>
                    <a:gd name="csX7" fmla="*/ 533184 w 610571"/>
                    <a:gd name="csY7" fmla="*/ 1 h 204784"/>
                    <a:gd name="csX8" fmla="*/ 610571 w 610571"/>
                    <a:gd name="csY8" fmla="*/ 85814 h 204784"/>
                    <a:gd name="csX9" fmla="*/ 561077 w 610571"/>
                    <a:gd name="csY9" fmla="*/ 126650 h 204784"/>
                    <a:gd name="csX10" fmla="*/ 305286 w 610571"/>
                    <a:gd name="csY10" fmla="*/ 204784 h 204784"/>
                    <a:gd name="csX0" fmla="*/ 305286 w 610571"/>
                    <a:gd name="csY0" fmla="*/ 89022 h 204784"/>
                    <a:gd name="csX1" fmla="*/ 495833 w 610571"/>
                    <a:gd name="csY1" fmla="*/ 30818 h 204784"/>
                    <a:gd name="csX2" fmla="*/ 533184 w 610571"/>
                    <a:gd name="csY2" fmla="*/ 1 h 204784"/>
                    <a:gd name="csX3" fmla="*/ 610571 w 610571"/>
                    <a:gd name="csY3" fmla="*/ 85814 h 204784"/>
                    <a:gd name="csX4" fmla="*/ 561077 w 610571"/>
                    <a:gd name="csY4" fmla="*/ 126650 h 204784"/>
                    <a:gd name="csX5" fmla="*/ 305286 w 610571"/>
                    <a:gd name="csY5" fmla="*/ 204784 h 204784"/>
                    <a:gd name="csX6" fmla="*/ 49495 w 610571"/>
                    <a:gd name="csY6" fmla="*/ 126650 h 204784"/>
                    <a:gd name="csX7" fmla="*/ 0 w 610571"/>
                    <a:gd name="csY7" fmla="*/ 85813 h 204784"/>
                    <a:gd name="csX8" fmla="*/ 77387 w 610571"/>
                    <a:gd name="csY8" fmla="*/ 0 h 204784"/>
                    <a:gd name="csX9" fmla="*/ 114739 w 610571"/>
                    <a:gd name="csY9" fmla="*/ 30818 h 204784"/>
                    <a:gd name="csX10" fmla="*/ 396726 w 610571"/>
                    <a:gd name="csY10" fmla="*/ 180462 h 204784"/>
                    <a:gd name="csX0" fmla="*/ 305286 w 610571"/>
                    <a:gd name="csY0" fmla="*/ 89022 h 204784"/>
                    <a:gd name="csX1" fmla="*/ 495833 w 610571"/>
                    <a:gd name="csY1" fmla="*/ 30818 h 204784"/>
                    <a:gd name="csX2" fmla="*/ 533184 w 610571"/>
                    <a:gd name="csY2" fmla="*/ 1 h 204784"/>
                    <a:gd name="csX3" fmla="*/ 610571 w 610571"/>
                    <a:gd name="csY3" fmla="*/ 85814 h 204784"/>
                    <a:gd name="csX4" fmla="*/ 561077 w 610571"/>
                    <a:gd name="csY4" fmla="*/ 126650 h 204784"/>
                    <a:gd name="csX5" fmla="*/ 305286 w 610571"/>
                    <a:gd name="csY5" fmla="*/ 204784 h 204784"/>
                    <a:gd name="csX6" fmla="*/ 49495 w 610571"/>
                    <a:gd name="csY6" fmla="*/ 126650 h 204784"/>
                    <a:gd name="csX7" fmla="*/ 0 w 610571"/>
                    <a:gd name="csY7" fmla="*/ 85813 h 204784"/>
                    <a:gd name="csX8" fmla="*/ 77387 w 610571"/>
                    <a:gd name="csY8" fmla="*/ 0 h 204784"/>
                    <a:gd name="csX9" fmla="*/ 114739 w 610571"/>
                    <a:gd name="csY9" fmla="*/ 30818 h 204784"/>
                    <a:gd name="csX0" fmla="*/ 495833 w 610571"/>
                    <a:gd name="csY0" fmla="*/ 30818 h 204784"/>
                    <a:gd name="csX1" fmla="*/ 533184 w 610571"/>
                    <a:gd name="csY1" fmla="*/ 1 h 204784"/>
                    <a:gd name="csX2" fmla="*/ 610571 w 610571"/>
                    <a:gd name="csY2" fmla="*/ 85814 h 204784"/>
                    <a:gd name="csX3" fmla="*/ 561077 w 610571"/>
                    <a:gd name="csY3" fmla="*/ 126650 h 204784"/>
                    <a:gd name="csX4" fmla="*/ 305286 w 610571"/>
                    <a:gd name="csY4" fmla="*/ 204784 h 204784"/>
                    <a:gd name="csX5" fmla="*/ 49495 w 610571"/>
                    <a:gd name="csY5" fmla="*/ 126650 h 204784"/>
                    <a:gd name="csX6" fmla="*/ 0 w 610571"/>
                    <a:gd name="csY6" fmla="*/ 85813 h 204784"/>
                    <a:gd name="csX7" fmla="*/ 77387 w 610571"/>
                    <a:gd name="csY7" fmla="*/ 0 h 204784"/>
                    <a:gd name="csX8" fmla="*/ 114739 w 610571"/>
                    <a:gd name="csY8" fmla="*/ 30818 h 204784"/>
                    <a:gd name="csX0" fmla="*/ 533184 w 610571"/>
                    <a:gd name="csY0" fmla="*/ 1 h 204784"/>
                    <a:gd name="csX1" fmla="*/ 610571 w 610571"/>
                    <a:gd name="csY1" fmla="*/ 85814 h 204784"/>
                    <a:gd name="csX2" fmla="*/ 561077 w 610571"/>
                    <a:gd name="csY2" fmla="*/ 126650 h 204784"/>
                    <a:gd name="csX3" fmla="*/ 305286 w 610571"/>
                    <a:gd name="csY3" fmla="*/ 204784 h 204784"/>
                    <a:gd name="csX4" fmla="*/ 49495 w 610571"/>
                    <a:gd name="csY4" fmla="*/ 126650 h 204784"/>
                    <a:gd name="csX5" fmla="*/ 0 w 610571"/>
                    <a:gd name="csY5" fmla="*/ 85813 h 204784"/>
                    <a:gd name="csX6" fmla="*/ 77387 w 610571"/>
                    <a:gd name="csY6" fmla="*/ 0 h 204784"/>
                    <a:gd name="csX7" fmla="*/ 114739 w 610571"/>
                    <a:gd name="csY7" fmla="*/ 30818 h 204784"/>
                    <a:gd name="csX0" fmla="*/ 610571 w 610571"/>
                    <a:gd name="csY0" fmla="*/ 85814 h 204784"/>
                    <a:gd name="csX1" fmla="*/ 561077 w 610571"/>
                    <a:gd name="csY1" fmla="*/ 126650 h 204784"/>
                    <a:gd name="csX2" fmla="*/ 305286 w 610571"/>
                    <a:gd name="csY2" fmla="*/ 204784 h 204784"/>
                    <a:gd name="csX3" fmla="*/ 49495 w 610571"/>
                    <a:gd name="csY3" fmla="*/ 126650 h 204784"/>
                    <a:gd name="csX4" fmla="*/ 0 w 610571"/>
                    <a:gd name="csY4" fmla="*/ 85813 h 204784"/>
                    <a:gd name="csX5" fmla="*/ 77387 w 610571"/>
                    <a:gd name="csY5" fmla="*/ 0 h 204784"/>
                    <a:gd name="csX6" fmla="*/ 114739 w 610571"/>
                    <a:gd name="csY6" fmla="*/ 30818 h 204784"/>
                    <a:gd name="csX0" fmla="*/ 610571 w 610571"/>
                    <a:gd name="csY0" fmla="*/ 85814 h 204784"/>
                    <a:gd name="csX1" fmla="*/ 561077 w 610571"/>
                    <a:gd name="csY1" fmla="*/ 126650 h 204784"/>
                    <a:gd name="csX2" fmla="*/ 305286 w 610571"/>
                    <a:gd name="csY2" fmla="*/ 204784 h 204784"/>
                    <a:gd name="csX3" fmla="*/ 49495 w 610571"/>
                    <a:gd name="csY3" fmla="*/ 126650 h 204784"/>
                    <a:gd name="csX4" fmla="*/ 0 w 610571"/>
                    <a:gd name="csY4" fmla="*/ 85813 h 204784"/>
                    <a:gd name="csX5" fmla="*/ 77387 w 610571"/>
                    <a:gd name="csY5" fmla="*/ 0 h 204784"/>
                    <a:gd name="csX0" fmla="*/ 610571 w 610571"/>
                    <a:gd name="csY0" fmla="*/ 1 h 118971"/>
                    <a:gd name="csX1" fmla="*/ 561077 w 610571"/>
                    <a:gd name="csY1" fmla="*/ 40837 h 118971"/>
                    <a:gd name="csX2" fmla="*/ 305286 w 610571"/>
                    <a:gd name="csY2" fmla="*/ 118971 h 118971"/>
                    <a:gd name="csX3" fmla="*/ 49495 w 610571"/>
                    <a:gd name="csY3" fmla="*/ 40837 h 118971"/>
                    <a:gd name="csX4" fmla="*/ 0 w 610571"/>
                    <a:gd name="csY4" fmla="*/ 0 h 11897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610571" h="118971">
                      <a:moveTo>
                        <a:pt x="610571" y="1"/>
                      </a:moveTo>
                      <a:lnTo>
                        <a:pt x="561077" y="40837"/>
                      </a:lnTo>
                      <a:cubicBezTo>
                        <a:pt x="488060" y="90167"/>
                        <a:pt x="400037" y="118971"/>
                        <a:pt x="305286" y="118971"/>
                      </a:cubicBezTo>
                      <a:cubicBezTo>
                        <a:pt x="210535" y="118971"/>
                        <a:pt x="122512" y="90167"/>
                        <a:pt x="49495" y="40837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7677228C-18B5-9E65-94AB-BB5F8985DBC7}"/>
                    </a:ext>
                  </a:extLst>
                </p:cNvPr>
                <p:cNvSpPr/>
                <p:nvPr/>
              </p:nvSpPr>
              <p:spPr>
                <a:xfrm rot="10800000">
                  <a:off x="1623334" y="4988962"/>
                  <a:ext cx="773013" cy="150622"/>
                </a:xfrm>
                <a:custGeom>
                  <a:avLst/>
                  <a:gdLst>
                    <a:gd name="csX0" fmla="*/ 386507 w 773013"/>
                    <a:gd name="csY0" fmla="*/ 240687 h 240687"/>
                    <a:gd name="csX1" fmla="*/ 62663 w 773013"/>
                    <a:gd name="csY1" fmla="*/ 141766 h 240687"/>
                    <a:gd name="csX2" fmla="*/ 0 w 773013"/>
                    <a:gd name="csY2" fmla="*/ 90065 h 240687"/>
                    <a:gd name="csX3" fmla="*/ 81221 w 773013"/>
                    <a:gd name="csY3" fmla="*/ 0 h 240687"/>
                    <a:gd name="csX4" fmla="*/ 130716 w 773013"/>
                    <a:gd name="csY4" fmla="*/ 40837 h 240687"/>
                    <a:gd name="csX5" fmla="*/ 386507 w 773013"/>
                    <a:gd name="csY5" fmla="*/ 118971 h 240687"/>
                    <a:gd name="csX6" fmla="*/ 642298 w 773013"/>
                    <a:gd name="csY6" fmla="*/ 40837 h 240687"/>
                    <a:gd name="csX7" fmla="*/ 691792 w 773013"/>
                    <a:gd name="csY7" fmla="*/ 1 h 240687"/>
                    <a:gd name="csX8" fmla="*/ 773013 w 773013"/>
                    <a:gd name="csY8" fmla="*/ 90066 h 240687"/>
                    <a:gd name="csX9" fmla="*/ 710351 w 773013"/>
                    <a:gd name="csY9" fmla="*/ 141766 h 240687"/>
                    <a:gd name="csX10" fmla="*/ 386507 w 773013"/>
                    <a:gd name="csY10" fmla="*/ 240687 h 240687"/>
                    <a:gd name="csX0" fmla="*/ 386507 w 773013"/>
                    <a:gd name="csY0" fmla="*/ 118971 h 240687"/>
                    <a:gd name="csX1" fmla="*/ 642298 w 773013"/>
                    <a:gd name="csY1" fmla="*/ 40837 h 240687"/>
                    <a:gd name="csX2" fmla="*/ 691792 w 773013"/>
                    <a:gd name="csY2" fmla="*/ 1 h 240687"/>
                    <a:gd name="csX3" fmla="*/ 773013 w 773013"/>
                    <a:gd name="csY3" fmla="*/ 90066 h 240687"/>
                    <a:gd name="csX4" fmla="*/ 710351 w 773013"/>
                    <a:gd name="csY4" fmla="*/ 141766 h 240687"/>
                    <a:gd name="csX5" fmla="*/ 386507 w 773013"/>
                    <a:gd name="csY5" fmla="*/ 240687 h 240687"/>
                    <a:gd name="csX6" fmla="*/ 62663 w 773013"/>
                    <a:gd name="csY6" fmla="*/ 141766 h 240687"/>
                    <a:gd name="csX7" fmla="*/ 0 w 773013"/>
                    <a:gd name="csY7" fmla="*/ 90065 h 240687"/>
                    <a:gd name="csX8" fmla="*/ 81221 w 773013"/>
                    <a:gd name="csY8" fmla="*/ 0 h 240687"/>
                    <a:gd name="csX9" fmla="*/ 130716 w 773013"/>
                    <a:gd name="csY9" fmla="*/ 40837 h 240687"/>
                    <a:gd name="csX10" fmla="*/ 477947 w 773013"/>
                    <a:gd name="csY10" fmla="*/ 210411 h 240687"/>
                    <a:gd name="csX0" fmla="*/ 642298 w 773013"/>
                    <a:gd name="csY0" fmla="*/ 40837 h 240687"/>
                    <a:gd name="csX1" fmla="*/ 691792 w 773013"/>
                    <a:gd name="csY1" fmla="*/ 1 h 240687"/>
                    <a:gd name="csX2" fmla="*/ 773013 w 773013"/>
                    <a:gd name="csY2" fmla="*/ 90066 h 240687"/>
                    <a:gd name="csX3" fmla="*/ 710351 w 773013"/>
                    <a:gd name="csY3" fmla="*/ 141766 h 240687"/>
                    <a:gd name="csX4" fmla="*/ 386507 w 773013"/>
                    <a:gd name="csY4" fmla="*/ 240687 h 240687"/>
                    <a:gd name="csX5" fmla="*/ 62663 w 773013"/>
                    <a:gd name="csY5" fmla="*/ 141766 h 240687"/>
                    <a:gd name="csX6" fmla="*/ 0 w 773013"/>
                    <a:gd name="csY6" fmla="*/ 90065 h 240687"/>
                    <a:gd name="csX7" fmla="*/ 81221 w 773013"/>
                    <a:gd name="csY7" fmla="*/ 0 h 240687"/>
                    <a:gd name="csX8" fmla="*/ 130716 w 773013"/>
                    <a:gd name="csY8" fmla="*/ 40837 h 240687"/>
                    <a:gd name="csX9" fmla="*/ 477947 w 773013"/>
                    <a:gd name="csY9" fmla="*/ 210411 h 240687"/>
                    <a:gd name="csX0" fmla="*/ 642298 w 773013"/>
                    <a:gd name="csY0" fmla="*/ 40837 h 240687"/>
                    <a:gd name="csX1" fmla="*/ 691792 w 773013"/>
                    <a:gd name="csY1" fmla="*/ 1 h 240687"/>
                    <a:gd name="csX2" fmla="*/ 773013 w 773013"/>
                    <a:gd name="csY2" fmla="*/ 90066 h 240687"/>
                    <a:gd name="csX3" fmla="*/ 710351 w 773013"/>
                    <a:gd name="csY3" fmla="*/ 141766 h 240687"/>
                    <a:gd name="csX4" fmla="*/ 386507 w 773013"/>
                    <a:gd name="csY4" fmla="*/ 240687 h 240687"/>
                    <a:gd name="csX5" fmla="*/ 62663 w 773013"/>
                    <a:gd name="csY5" fmla="*/ 141766 h 240687"/>
                    <a:gd name="csX6" fmla="*/ 0 w 773013"/>
                    <a:gd name="csY6" fmla="*/ 90065 h 240687"/>
                    <a:gd name="csX7" fmla="*/ 81221 w 773013"/>
                    <a:gd name="csY7" fmla="*/ 0 h 240687"/>
                    <a:gd name="csX8" fmla="*/ 130716 w 773013"/>
                    <a:gd name="csY8" fmla="*/ 40837 h 240687"/>
                    <a:gd name="csX0" fmla="*/ 691792 w 773013"/>
                    <a:gd name="csY0" fmla="*/ 1 h 240687"/>
                    <a:gd name="csX1" fmla="*/ 773013 w 773013"/>
                    <a:gd name="csY1" fmla="*/ 90066 h 240687"/>
                    <a:gd name="csX2" fmla="*/ 710351 w 773013"/>
                    <a:gd name="csY2" fmla="*/ 141766 h 240687"/>
                    <a:gd name="csX3" fmla="*/ 386507 w 773013"/>
                    <a:gd name="csY3" fmla="*/ 240687 h 240687"/>
                    <a:gd name="csX4" fmla="*/ 62663 w 773013"/>
                    <a:gd name="csY4" fmla="*/ 141766 h 240687"/>
                    <a:gd name="csX5" fmla="*/ 0 w 773013"/>
                    <a:gd name="csY5" fmla="*/ 90065 h 240687"/>
                    <a:gd name="csX6" fmla="*/ 81221 w 773013"/>
                    <a:gd name="csY6" fmla="*/ 0 h 240687"/>
                    <a:gd name="csX7" fmla="*/ 130716 w 773013"/>
                    <a:gd name="csY7" fmla="*/ 40837 h 240687"/>
                    <a:gd name="csX0" fmla="*/ 773013 w 773013"/>
                    <a:gd name="csY0" fmla="*/ 90066 h 240687"/>
                    <a:gd name="csX1" fmla="*/ 710351 w 773013"/>
                    <a:gd name="csY1" fmla="*/ 141766 h 240687"/>
                    <a:gd name="csX2" fmla="*/ 386507 w 773013"/>
                    <a:gd name="csY2" fmla="*/ 240687 h 240687"/>
                    <a:gd name="csX3" fmla="*/ 62663 w 773013"/>
                    <a:gd name="csY3" fmla="*/ 141766 h 240687"/>
                    <a:gd name="csX4" fmla="*/ 0 w 773013"/>
                    <a:gd name="csY4" fmla="*/ 90065 h 240687"/>
                    <a:gd name="csX5" fmla="*/ 81221 w 773013"/>
                    <a:gd name="csY5" fmla="*/ 0 h 240687"/>
                    <a:gd name="csX6" fmla="*/ 130716 w 773013"/>
                    <a:gd name="csY6" fmla="*/ 40837 h 240687"/>
                    <a:gd name="csX0" fmla="*/ 773013 w 773013"/>
                    <a:gd name="csY0" fmla="*/ 90066 h 240687"/>
                    <a:gd name="csX1" fmla="*/ 710351 w 773013"/>
                    <a:gd name="csY1" fmla="*/ 141766 h 240687"/>
                    <a:gd name="csX2" fmla="*/ 386507 w 773013"/>
                    <a:gd name="csY2" fmla="*/ 240687 h 240687"/>
                    <a:gd name="csX3" fmla="*/ 62663 w 773013"/>
                    <a:gd name="csY3" fmla="*/ 141766 h 240687"/>
                    <a:gd name="csX4" fmla="*/ 0 w 773013"/>
                    <a:gd name="csY4" fmla="*/ 90065 h 240687"/>
                    <a:gd name="csX5" fmla="*/ 81221 w 773013"/>
                    <a:gd name="csY5" fmla="*/ 0 h 240687"/>
                    <a:gd name="csX0" fmla="*/ 773013 w 773013"/>
                    <a:gd name="csY0" fmla="*/ 1 h 150622"/>
                    <a:gd name="csX1" fmla="*/ 710351 w 773013"/>
                    <a:gd name="csY1" fmla="*/ 51701 h 150622"/>
                    <a:gd name="csX2" fmla="*/ 386507 w 773013"/>
                    <a:gd name="csY2" fmla="*/ 150622 h 150622"/>
                    <a:gd name="csX3" fmla="*/ 62663 w 773013"/>
                    <a:gd name="csY3" fmla="*/ 51701 h 150622"/>
                    <a:gd name="csX4" fmla="*/ 0 w 773013"/>
                    <a:gd name="csY4" fmla="*/ 0 h 1506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773013" h="150622">
                      <a:moveTo>
                        <a:pt x="773013" y="1"/>
                      </a:moveTo>
                      <a:lnTo>
                        <a:pt x="710351" y="51701"/>
                      </a:lnTo>
                      <a:cubicBezTo>
                        <a:pt x="617908" y="114155"/>
                        <a:pt x="506466" y="150622"/>
                        <a:pt x="386507" y="150622"/>
                      </a:cubicBezTo>
                      <a:cubicBezTo>
                        <a:pt x="266548" y="150622"/>
                        <a:pt x="155106" y="114155"/>
                        <a:pt x="62663" y="51701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C939F893-57BE-4797-0790-40790088C3E8}"/>
                    </a:ext>
                  </a:extLst>
                </p:cNvPr>
                <p:cNvSpPr/>
                <p:nvPr/>
              </p:nvSpPr>
              <p:spPr>
                <a:xfrm rot="10800000">
                  <a:off x="1781942" y="5226440"/>
                  <a:ext cx="455797" cy="89022"/>
                </a:xfrm>
                <a:custGeom>
                  <a:avLst/>
                  <a:gdLst>
                    <a:gd name="csX0" fmla="*/ 227899 w 455797"/>
                    <a:gd name="csY0" fmla="*/ 183166 h 183166"/>
                    <a:gd name="csX1" fmla="*/ 37352 w 455797"/>
                    <a:gd name="csY1" fmla="*/ 124962 h 183166"/>
                    <a:gd name="csX2" fmla="*/ 0 w 455797"/>
                    <a:gd name="csY2" fmla="*/ 94144 h 183166"/>
                    <a:gd name="csX3" fmla="*/ 84899 w 455797"/>
                    <a:gd name="csY3" fmla="*/ 0 h 183166"/>
                    <a:gd name="csX4" fmla="*/ 144368 w 455797"/>
                    <a:gd name="csY4" fmla="*/ 40095 h 183166"/>
                    <a:gd name="csX5" fmla="*/ 227899 w 455797"/>
                    <a:gd name="csY5" fmla="*/ 56959 h 183166"/>
                    <a:gd name="csX6" fmla="*/ 311430 w 455797"/>
                    <a:gd name="csY6" fmla="*/ 40095 h 183166"/>
                    <a:gd name="csX7" fmla="*/ 370898 w 455797"/>
                    <a:gd name="csY7" fmla="*/ 1 h 183166"/>
                    <a:gd name="csX8" fmla="*/ 455797 w 455797"/>
                    <a:gd name="csY8" fmla="*/ 94145 h 183166"/>
                    <a:gd name="csX9" fmla="*/ 418446 w 455797"/>
                    <a:gd name="csY9" fmla="*/ 124962 h 183166"/>
                    <a:gd name="csX10" fmla="*/ 227899 w 455797"/>
                    <a:gd name="csY10" fmla="*/ 183166 h 183166"/>
                    <a:gd name="csX0" fmla="*/ 370898 w 462338"/>
                    <a:gd name="csY0" fmla="*/ 1 h 183166"/>
                    <a:gd name="csX1" fmla="*/ 455797 w 462338"/>
                    <a:gd name="csY1" fmla="*/ 94145 h 183166"/>
                    <a:gd name="csX2" fmla="*/ 418446 w 462338"/>
                    <a:gd name="csY2" fmla="*/ 124962 h 183166"/>
                    <a:gd name="csX3" fmla="*/ 227899 w 462338"/>
                    <a:gd name="csY3" fmla="*/ 183166 h 183166"/>
                    <a:gd name="csX4" fmla="*/ 37352 w 462338"/>
                    <a:gd name="csY4" fmla="*/ 124962 h 183166"/>
                    <a:gd name="csX5" fmla="*/ 0 w 462338"/>
                    <a:gd name="csY5" fmla="*/ 94144 h 183166"/>
                    <a:gd name="csX6" fmla="*/ 84899 w 462338"/>
                    <a:gd name="csY6" fmla="*/ 0 h 183166"/>
                    <a:gd name="csX7" fmla="*/ 144368 w 462338"/>
                    <a:gd name="csY7" fmla="*/ 40095 h 183166"/>
                    <a:gd name="csX8" fmla="*/ 227899 w 462338"/>
                    <a:gd name="csY8" fmla="*/ 56959 h 183166"/>
                    <a:gd name="csX9" fmla="*/ 311430 w 462338"/>
                    <a:gd name="csY9" fmla="*/ 40095 h 183166"/>
                    <a:gd name="csX10" fmla="*/ 462338 w 462338"/>
                    <a:gd name="csY10" fmla="*/ 91441 h 183166"/>
                    <a:gd name="csX0" fmla="*/ 370898 w 455797"/>
                    <a:gd name="csY0" fmla="*/ 191929 h 375094"/>
                    <a:gd name="csX1" fmla="*/ 455797 w 455797"/>
                    <a:gd name="csY1" fmla="*/ 286073 h 375094"/>
                    <a:gd name="csX2" fmla="*/ 418446 w 455797"/>
                    <a:gd name="csY2" fmla="*/ 316890 h 375094"/>
                    <a:gd name="csX3" fmla="*/ 227899 w 455797"/>
                    <a:gd name="csY3" fmla="*/ 375094 h 375094"/>
                    <a:gd name="csX4" fmla="*/ 37352 w 455797"/>
                    <a:gd name="csY4" fmla="*/ 316890 h 375094"/>
                    <a:gd name="csX5" fmla="*/ 0 w 455797"/>
                    <a:gd name="csY5" fmla="*/ 286072 h 375094"/>
                    <a:gd name="csX6" fmla="*/ 84899 w 455797"/>
                    <a:gd name="csY6" fmla="*/ 191928 h 375094"/>
                    <a:gd name="csX7" fmla="*/ 144368 w 455797"/>
                    <a:gd name="csY7" fmla="*/ 232023 h 375094"/>
                    <a:gd name="csX8" fmla="*/ 227899 w 455797"/>
                    <a:gd name="csY8" fmla="*/ 248887 h 375094"/>
                    <a:gd name="csX9" fmla="*/ 311430 w 455797"/>
                    <a:gd name="csY9" fmla="*/ 232023 h 375094"/>
                    <a:gd name="csX10" fmla="*/ 245644 w 455797"/>
                    <a:gd name="csY10" fmla="*/ 0 h 375094"/>
                    <a:gd name="csX0" fmla="*/ 370898 w 455797"/>
                    <a:gd name="csY0" fmla="*/ 1 h 183166"/>
                    <a:gd name="csX1" fmla="*/ 455797 w 455797"/>
                    <a:gd name="csY1" fmla="*/ 94145 h 183166"/>
                    <a:gd name="csX2" fmla="*/ 418446 w 455797"/>
                    <a:gd name="csY2" fmla="*/ 124962 h 183166"/>
                    <a:gd name="csX3" fmla="*/ 227899 w 455797"/>
                    <a:gd name="csY3" fmla="*/ 183166 h 183166"/>
                    <a:gd name="csX4" fmla="*/ 37352 w 455797"/>
                    <a:gd name="csY4" fmla="*/ 124962 h 183166"/>
                    <a:gd name="csX5" fmla="*/ 0 w 455797"/>
                    <a:gd name="csY5" fmla="*/ 94144 h 183166"/>
                    <a:gd name="csX6" fmla="*/ 84899 w 455797"/>
                    <a:gd name="csY6" fmla="*/ 0 h 183166"/>
                    <a:gd name="csX7" fmla="*/ 144368 w 455797"/>
                    <a:gd name="csY7" fmla="*/ 40095 h 183166"/>
                    <a:gd name="csX8" fmla="*/ 227899 w 455797"/>
                    <a:gd name="csY8" fmla="*/ 56959 h 183166"/>
                    <a:gd name="csX9" fmla="*/ 311430 w 455797"/>
                    <a:gd name="csY9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7" fmla="*/ 227899 w 455797"/>
                    <a:gd name="csY7" fmla="*/ 56959 h 183166"/>
                    <a:gd name="csX8" fmla="*/ 311430 w 455797"/>
                    <a:gd name="csY8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7" fmla="*/ 311430 w 455797"/>
                    <a:gd name="csY7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6" fmla="*/ 144368 w 455797"/>
                    <a:gd name="csY6" fmla="*/ 40095 h 183166"/>
                    <a:gd name="csX0" fmla="*/ 455797 w 455797"/>
                    <a:gd name="csY0" fmla="*/ 94145 h 183166"/>
                    <a:gd name="csX1" fmla="*/ 418446 w 455797"/>
                    <a:gd name="csY1" fmla="*/ 124962 h 183166"/>
                    <a:gd name="csX2" fmla="*/ 227899 w 455797"/>
                    <a:gd name="csY2" fmla="*/ 183166 h 183166"/>
                    <a:gd name="csX3" fmla="*/ 37352 w 455797"/>
                    <a:gd name="csY3" fmla="*/ 124962 h 183166"/>
                    <a:gd name="csX4" fmla="*/ 0 w 455797"/>
                    <a:gd name="csY4" fmla="*/ 94144 h 183166"/>
                    <a:gd name="csX5" fmla="*/ 84899 w 455797"/>
                    <a:gd name="csY5" fmla="*/ 0 h 183166"/>
                    <a:gd name="csX0" fmla="*/ 455797 w 455797"/>
                    <a:gd name="csY0" fmla="*/ 1 h 89022"/>
                    <a:gd name="csX1" fmla="*/ 418446 w 455797"/>
                    <a:gd name="csY1" fmla="*/ 30818 h 89022"/>
                    <a:gd name="csX2" fmla="*/ 227899 w 455797"/>
                    <a:gd name="csY2" fmla="*/ 89022 h 89022"/>
                    <a:gd name="csX3" fmla="*/ 37352 w 455797"/>
                    <a:gd name="csY3" fmla="*/ 30818 h 89022"/>
                    <a:gd name="csX4" fmla="*/ 0 w 455797"/>
                    <a:gd name="csY4" fmla="*/ 0 h 890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</a:cxnLst>
                  <a:rect l="l" t="t" r="r" b="b"/>
                  <a:pathLst>
                    <a:path w="455797" h="89022">
                      <a:moveTo>
                        <a:pt x="455797" y="1"/>
                      </a:moveTo>
                      <a:lnTo>
                        <a:pt x="418446" y="30818"/>
                      </a:lnTo>
                      <a:cubicBezTo>
                        <a:pt x="364053" y="67565"/>
                        <a:pt x="298482" y="89022"/>
                        <a:pt x="227899" y="89022"/>
                      </a:cubicBezTo>
                      <a:cubicBezTo>
                        <a:pt x="157316" y="89022"/>
                        <a:pt x="91745" y="67565"/>
                        <a:pt x="37352" y="30818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63500" cap="rnd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2E445038-DD30-BA3D-9501-1D252E267A95}"/>
                </a:ext>
              </a:extLst>
            </p:cNvPr>
            <p:cNvGrpSpPr/>
            <p:nvPr/>
          </p:nvGrpSpPr>
          <p:grpSpPr>
            <a:xfrm rot="10800000">
              <a:off x="4851423" y="3874637"/>
              <a:ext cx="300484" cy="300484"/>
              <a:chOff x="634736" y="1016947"/>
              <a:chExt cx="948432" cy="948432"/>
            </a:xfrm>
          </p:grpSpPr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DF73BEBE-B57D-BF28-9229-77E74A085F66}"/>
                  </a:ext>
                </a:extLst>
              </p:cNvPr>
              <p:cNvSpPr/>
              <p:nvPr/>
            </p:nvSpPr>
            <p:spPr>
              <a:xfrm>
                <a:off x="63473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9634E3CE-4FB2-4D85-565E-B849060E30B2}"/>
                  </a:ext>
                </a:extLst>
              </p:cNvPr>
              <p:cNvSpPr/>
              <p:nvPr/>
            </p:nvSpPr>
            <p:spPr>
              <a:xfrm rot="5400000">
                <a:off x="812382" y="1254682"/>
                <a:ext cx="650576" cy="472963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FCA283AE-A680-6A2B-25C2-9AADEE305921}"/>
                </a:ext>
              </a:extLst>
            </p:cNvPr>
            <p:cNvGrpSpPr/>
            <p:nvPr/>
          </p:nvGrpSpPr>
          <p:grpSpPr>
            <a:xfrm rot="1800000">
              <a:off x="4509392" y="4923693"/>
              <a:ext cx="300482" cy="258044"/>
              <a:chOff x="5247989" y="3696601"/>
              <a:chExt cx="600066" cy="515317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FAF90CEB-27B0-4792-4586-F02A535794B6}"/>
                  </a:ext>
                </a:extLst>
              </p:cNvPr>
              <p:cNvSpPr/>
              <p:nvPr/>
            </p:nvSpPr>
            <p:spPr>
              <a:xfrm>
                <a:off x="5247989" y="3696601"/>
                <a:ext cx="600066" cy="515317"/>
              </a:xfrm>
              <a:custGeom>
                <a:avLst/>
                <a:gdLst>
                  <a:gd name="csX0" fmla="*/ 91670 w 600066"/>
                  <a:gd name="csY0" fmla="*/ 0 h 515317"/>
                  <a:gd name="csX1" fmla="*/ 508397 w 600066"/>
                  <a:gd name="csY1" fmla="*/ 0 h 515317"/>
                  <a:gd name="csX2" fmla="*/ 512189 w 600066"/>
                  <a:gd name="csY2" fmla="*/ 3129 h 515317"/>
                  <a:gd name="csX3" fmla="*/ 600066 w 600066"/>
                  <a:gd name="csY3" fmla="*/ 215284 h 515317"/>
                  <a:gd name="csX4" fmla="*/ 300033 w 600066"/>
                  <a:gd name="csY4" fmla="*/ 515317 h 515317"/>
                  <a:gd name="csX5" fmla="*/ 0 w 600066"/>
                  <a:gd name="csY5" fmla="*/ 215284 h 515317"/>
                  <a:gd name="csX6" fmla="*/ 87878 w 600066"/>
                  <a:gd name="csY6" fmla="*/ 3129 h 51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600066" h="515317">
                    <a:moveTo>
                      <a:pt x="91670" y="0"/>
                    </a:moveTo>
                    <a:lnTo>
                      <a:pt x="508397" y="0"/>
                    </a:lnTo>
                    <a:lnTo>
                      <a:pt x="512189" y="3129"/>
                    </a:lnTo>
                    <a:cubicBezTo>
                      <a:pt x="566484" y="57424"/>
                      <a:pt x="600066" y="132432"/>
                      <a:pt x="600066" y="215284"/>
                    </a:cubicBezTo>
                    <a:cubicBezTo>
                      <a:pt x="600066" y="380988"/>
                      <a:pt x="465737" y="515317"/>
                      <a:pt x="300033" y="515317"/>
                    </a:cubicBezTo>
                    <a:cubicBezTo>
                      <a:pt x="134329" y="515317"/>
                      <a:pt x="0" y="380988"/>
                      <a:pt x="0" y="215284"/>
                    </a:cubicBezTo>
                    <a:cubicBezTo>
                      <a:pt x="0" y="132432"/>
                      <a:pt x="33583" y="57424"/>
                      <a:pt x="87878" y="3129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FAC83680-453D-4365-BA92-79D32E580A3F}"/>
                  </a:ext>
                </a:extLst>
              </p:cNvPr>
              <p:cNvSpPr/>
              <p:nvPr/>
            </p:nvSpPr>
            <p:spPr>
              <a:xfrm rot="5400000">
                <a:off x="5360384" y="3762264"/>
                <a:ext cx="411615" cy="299240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1C25ED9E-D242-3562-3477-712ED8705C5F}"/>
                </a:ext>
              </a:extLst>
            </p:cNvPr>
            <p:cNvGrpSpPr/>
            <p:nvPr/>
          </p:nvGrpSpPr>
          <p:grpSpPr>
            <a:xfrm rot="1534984">
              <a:off x="5233021" y="4256835"/>
              <a:ext cx="300484" cy="300484"/>
              <a:chOff x="634736" y="1016947"/>
              <a:chExt cx="948432" cy="948432"/>
            </a:xfrm>
          </p:grpSpPr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04DB5A13-7F16-F8E9-AE17-08C94A33BEA3}"/>
                  </a:ext>
                </a:extLst>
              </p:cNvPr>
              <p:cNvSpPr/>
              <p:nvPr/>
            </p:nvSpPr>
            <p:spPr>
              <a:xfrm>
                <a:off x="63473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484E313-FC47-9B64-4D0C-049068D68EBE}"/>
                  </a:ext>
                </a:extLst>
              </p:cNvPr>
              <p:cNvSpPr/>
              <p:nvPr/>
            </p:nvSpPr>
            <p:spPr>
              <a:xfrm rot="5400000">
                <a:off x="812382" y="1254682"/>
                <a:ext cx="650576" cy="472963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50FD1873-BDF6-E430-BE7D-3AF54E3C054A}"/>
                </a:ext>
              </a:extLst>
            </p:cNvPr>
            <p:cNvGrpSpPr/>
            <p:nvPr/>
          </p:nvGrpSpPr>
          <p:grpSpPr>
            <a:xfrm rot="18000000">
              <a:off x="5697841" y="3967275"/>
              <a:ext cx="300484" cy="300484"/>
              <a:chOff x="634736" y="1016947"/>
              <a:chExt cx="948432" cy="948432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4EEA22E0-F01C-65E3-B2BA-56587472D55B}"/>
                  </a:ext>
                </a:extLst>
              </p:cNvPr>
              <p:cNvSpPr/>
              <p:nvPr/>
            </p:nvSpPr>
            <p:spPr>
              <a:xfrm>
                <a:off x="63473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ACB488F4-8983-545B-93CF-63514207E152}"/>
                  </a:ext>
                </a:extLst>
              </p:cNvPr>
              <p:cNvSpPr/>
              <p:nvPr/>
            </p:nvSpPr>
            <p:spPr>
              <a:xfrm rot="5400000">
                <a:off x="812382" y="1254682"/>
                <a:ext cx="650576" cy="472963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995386C2-10AB-2BBA-52FD-AA1CD2BCA7B8}"/>
                </a:ext>
              </a:extLst>
            </p:cNvPr>
            <p:cNvGrpSpPr/>
            <p:nvPr/>
          </p:nvGrpSpPr>
          <p:grpSpPr>
            <a:xfrm rot="20700000">
              <a:off x="5316841" y="3731055"/>
              <a:ext cx="300484" cy="300484"/>
              <a:chOff x="634736" y="1016947"/>
              <a:chExt cx="948432" cy="948432"/>
            </a:xfrm>
          </p:grpSpPr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93121CB4-F750-75BE-2BF7-69F9A56BB02D}"/>
                  </a:ext>
                </a:extLst>
              </p:cNvPr>
              <p:cNvSpPr/>
              <p:nvPr/>
            </p:nvSpPr>
            <p:spPr>
              <a:xfrm>
                <a:off x="63473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8E1EB21A-4DED-532A-9F95-8A027030F877}"/>
                  </a:ext>
                </a:extLst>
              </p:cNvPr>
              <p:cNvSpPr/>
              <p:nvPr/>
            </p:nvSpPr>
            <p:spPr>
              <a:xfrm rot="5400000">
                <a:off x="812382" y="1254682"/>
                <a:ext cx="650576" cy="472963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18B02C80-B6C7-C4B0-6797-25E5D98F262B}"/>
                </a:ext>
              </a:extLst>
            </p:cNvPr>
            <p:cNvGrpSpPr/>
            <p:nvPr/>
          </p:nvGrpSpPr>
          <p:grpSpPr>
            <a:xfrm rot="10800000">
              <a:off x="4599963" y="5291957"/>
              <a:ext cx="300484" cy="300484"/>
              <a:chOff x="634736" y="1016947"/>
              <a:chExt cx="948432" cy="948432"/>
            </a:xfrm>
          </p:grpSpPr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2EB3F443-C00B-CACB-9B85-83BC4351A619}"/>
                  </a:ext>
                </a:extLst>
              </p:cNvPr>
              <p:cNvSpPr/>
              <p:nvPr/>
            </p:nvSpPr>
            <p:spPr>
              <a:xfrm>
                <a:off x="63473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733FB5B8-4320-942F-4097-46919640B15E}"/>
                  </a:ext>
                </a:extLst>
              </p:cNvPr>
              <p:cNvSpPr/>
              <p:nvPr/>
            </p:nvSpPr>
            <p:spPr>
              <a:xfrm rot="5400000">
                <a:off x="812382" y="1254682"/>
                <a:ext cx="650576" cy="472963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D1A1C0FB-2E35-4A44-D1AE-1629F78D24EE}"/>
                </a:ext>
              </a:extLst>
            </p:cNvPr>
            <p:cNvGrpSpPr/>
            <p:nvPr/>
          </p:nvGrpSpPr>
          <p:grpSpPr>
            <a:xfrm rot="18000000">
              <a:off x="4143361" y="5559855"/>
              <a:ext cx="300484" cy="300484"/>
              <a:chOff x="634736" y="1016947"/>
              <a:chExt cx="948432" cy="948432"/>
            </a:xfrm>
          </p:grpSpPr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C608A9DE-048B-4CCF-7547-5E99509E6936}"/>
                  </a:ext>
                </a:extLst>
              </p:cNvPr>
              <p:cNvSpPr/>
              <p:nvPr/>
            </p:nvSpPr>
            <p:spPr>
              <a:xfrm>
                <a:off x="63473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CCC3875F-7991-4915-200A-1E13A280823B}"/>
                  </a:ext>
                </a:extLst>
              </p:cNvPr>
              <p:cNvSpPr/>
              <p:nvPr/>
            </p:nvSpPr>
            <p:spPr>
              <a:xfrm rot="5400000">
                <a:off x="812382" y="1254682"/>
                <a:ext cx="650576" cy="472963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239D5ED4-3337-5979-4C56-5DE7A9BE9A3F}"/>
                </a:ext>
              </a:extLst>
            </p:cNvPr>
            <p:cNvGrpSpPr/>
            <p:nvPr/>
          </p:nvGrpSpPr>
          <p:grpSpPr>
            <a:xfrm rot="6779168">
              <a:off x="5598183" y="4613777"/>
              <a:ext cx="300484" cy="300484"/>
              <a:chOff x="634736" y="1016947"/>
              <a:chExt cx="948432" cy="948432"/>
            </a:xfrm>
          </p:grpSpPr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416B043C-B642-269B-2343-A999C787C35A}"/>
                  </a:ext>
                </a:extLst>
              </p:cNvPr>
              <p:cNvSpPr/>
              <p:nvPr/>
            </p:nvSpPr>
            <p:spPr>
              <a:xfrm>
                <a:off x="634736" y="1016947"/>
                <a:ext cx="948432" cy="94843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CB6DAA06-2AAD-0F96-DE3E-9F3155FB00C6}"/>
                  </a:ext>
                </a:extLst>
              </p:cNvPr>
              <p:cNvSpPr/>
              <p:nvPr/>
            </p:nvSpPr>
            <p:spPr>
              <a:xfrm rot="5400000">
                <a:off x="812382" y="1254682"/>
                <a:ext cx="650576" cy="472963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2562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C4F33-B856-51AD-B7B5-C3D1C5590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C75AC0-A434-DFE8-73AB-4C357E43CE13}"/>
              </a:ext>
            </a:extLst>
          </p:cNvPr>
          <p:cNvSpPr txBox="1"/>
          <p:nvPr/>
        </p:nvSpPr>
        <p:spPr>
          <a:xfrm>
            <a:off x="3014026" y="211844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電子マネー使用イメージのイラスト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C58C70A-1369-9D40-C0FF-18B5C0EEC082}"/>
              </a:ext>
            </a:extLst>
          </p:cNvPr>
          <p:cNvGrpSpPr/>
          <p:nvPr/>
        </p:nvGrpSpPr>
        <p:grpSpPr>
          <a:xfrm>
            <a:off x="704528" y="1340768"/>
            <a:ext cx="2505233" cy="1227296"/>
            <a:chOff x="6789877" y="4105682"/>
            <a:chExt cx="2816187" cy="137963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A4747E8-8D35-B82E-FB49-14BB4AC745A3}"/>
                </a:ext>
              </a:extLst>
            </p:cNvPr>
            <p:cNvGrpSpPr/>
            <p:nvPr/>
          </p:nvGrpSpPr>
          <p:grpSpPr>
            <a:xfrm rot="5400000">
              <a:off x="8918993" y="4586003"/>
              <a:ext cx="930007" cy="444134"/>
              <a:chOff x="1544837" y="4871328"/>
              <a:chExt cx="930007" cy="444134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678ABAE-4D60-6E80-DBD6-01CE84D4DCA3}"/>
                  </a:ext>
                </a:extLst>
              </p:cNvPr>
              <p:cNvSpPr/>
              <p:nvPr/>
            </p:nvSpPr>
            <p:spPr>
              <a:xfrm rot="10800000">
                <a:off x="1544837" y="4871328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3E0422CD-938E-2820-B660-0E0ACCA08B46}"/>
                  </a:ext>
                </a:extLst>
              </p:cNvPr>
              <p:cNvSpPr/>
              <p:nvPr/>
            </p:nvSpPr>
            <p:spPr>
              <a:xfrm rot="10800000">
                <a:off x="1704555" y="5110677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EFB52165-3B9E-A890-CB73-14606087983E}"/>
                  </a:ext>
                </a:extLst>
              </p:cNvPr>
              <p:cNvSpPr/>
              <p:nvPr/>
            </p:nvSpPr>
            <p:spPr>
              <a:xfrm rot="10800000">
                <a:off x="1623334" y="4988962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0DC7FE06-94AA-C67F-781A-40D40DCE1650}"/>
                  </a:ext>
                </a:extLst>
              </p:cNvPr>
              <p:cNvSpPr/>
              <p:nvPr/>
            </p:nvSpPr>
            <p:spPr>
              <a:xfrm rot="10800000">
                <a:off x="1781942" y="5226440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1F518C9-B1AB-3F34-8DD8-FC9EA7C54E26}"/>
                </a:ext>
              </a:extLst>
            </p:cNvPr>
            <p:cNvGrpSpPr/>
            <p:nvPr/>
          </p:nvGrpSpPr>
          <p:grpSpPr>
            <a:xfrm rot="5400000">
              <a:off x="7203924" y="3691635"/>
              <a:ext cx="1379630" cy="2207724"/>
              <a:chOff x="5385048" y="3445496"/>
              <a:chExt cx="1379630" cy="2207724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F6DF5266-7820-D32A-5699-9FE5BF94E6F7}"/>
                  </a:ext>
                </a:extLst>
              </p:cNvPr>
              <p:cNvGrpSpPr/>
              <p:nvPr/>
            </p:nvGrpSpPr>
            <p:grpSpPr>
              <a:xfrm>
                <a:off x="5385048" y="3445496"/>
                <a:ext cx="1379630" cy="2207724"/>
                <a:chOff x="695467" y="748664"/>
                <a:chExt cx="1574950" cy="2520280"/>
              </a:xfrm>
            </p:grpSpPr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663BD62A-A925-E0EC-D855-40AD49CA5503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ADC62C5A-564E-2914-999B-D531F663F850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DF7451F8-9688-2D77-F290-A00CDFA1FB8C}"/>
                  </a:ext>
                </a:extLst>
              </p:cNvPr>
              <p:cNvSpPr/>
              <p:nvPr/>
            </p:nvSpPr>
            <p:spPr>
              <a:xfrm>
                <a:off x="5932137" y="3484585"/>
                <a:ext cx="285452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E99BC24A-BD06-9BE8-BFA5-668CBB0A35DD}"/>
                  </a:ext>
                </a:extLst>
              </p:cNvPr>
              <p:cNvSpPr/>
              <p:nvPr/>
            </p:nvSpPr>
            <p:spPr>
              <a:xfrm>
                <a:off x="5719412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F3B54DCE-720F-6EF3-2478-7844A777ECB9}"/>
                  </a:ext>
                </a:extLst>
              </p:cNvPr>
              <p:cNvSpPr/>
              <p:nvPr/>
            </p:nvSpPr>
            <p:spPr>
              <a:xfrm>
                <a:off x="6332630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C437785-69F3-463F-016E-225FFA92D8B2}"/>
                </a:ext>
              </a:extLst>
            </p:cNvPr>
            <p:cNvGrpSpPr/>
            <p:nvPr/>
          </p:nvGrpSpPr>
          <p:grpSpPr>
            <a:xfrm>
              <a:off x="8292924" y="4324818"/>
              <a:ext cx="465334" cy="465334"/>
              <a:chOff x="5622483" y="4082130"/>
              <a:chExt cx="948432" cy="948432"/>
            </a:xfrm>
          </p:grpSpPr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AA676854-9F26-AEAD-E79B-A8F5770A564C}"/>
                  </a:ext>
                </a:extLst>
              </p:cNvPr>
              <p:cNvSpPr/>
              <p:nvPr/>
            </p:nvSpPr>
            <p:spPr>
              <a:xfrm>
                <a:off x="5622483" y="4082130"/>
                <a:ext cx="948432" cy="94843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A91A5445-DC8E-776E-C2AF-523FC5ACF837}"/>
                  </a:ext>
                </a:extLst>
              </p:cNvPr>
              <p:cNvSpPr/>
              <p:nvPr/>
            </p:nvSpPr>
            <p:spPr>
              <a:xfrm>
                <a:off x="5803437" y="426572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B4E4EAA-0597-0053-7B2D-025F050DBB66}"/>
                </a:ext>
              </a:extLst>
            </p:cNvPr>
            <p:cNvGrpSpPr/>
            <p:nvPr/>
          </p:nvGrpSpPr>
          <p:grpSpPr>
            <a:xfrm>
              <a:off x="8038397" y="4800330"/>
              <a:ext cx="465334" cy="465334"/>
              <a:chOff x="7359772" y="4063907"/>
              <a:chExt cx="542838" cy="542838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E8226E79-6D7D-874A-81CC-FB34CF9AB4CE}"/>
                  </a:ext>
                </a:extLst>
              </p:cNvPr>
              <p:cNvSpPr/>
              <p:nvPr/>
            </p:nvSpPr>
            <p:spPr>
              <a:xfrm>
                <a:off x="7359772" y="406390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811CBE87-0999-A73E-0E98-3C6030FFA97D}"/>
                  </a:ext>
                </a:extLst>
              </p:cNvPr>
              <p:cNvSpPr/>
              <p:nvPr/>
            </p:nvSpPr>
            <p:spPr>
              <a:xfrm>
                <a:off x="7473661" y="4172992"/>
                <a:ext cx="324140" cy="359014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B7ED739-20A7-933D-C14E-D862ACEE32ED}"/>
                </a:ext>
              </a:extLst>
            </p:cNvPr>
            <p:cNvGrpSpPr/>
            <p:nvPr/>
          </p:nvGrpSpPr>
          <p:grpSpPr>
            <a:xfrm>
              <a:off x="7274816" y="4324818"/>
              <a:ext cx="465334" cy="465334"/>
              <a:chOff x="8045572" y="4063907"/>
              <a:chExt cx="542838" cy="542838"/>
            </a:xfrm>
          </p:grpSpPr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8949D5DD-3D35-2030-3487-A7E708114F59}"/>
                  </a:ext>
                </a:extLst>
              </p:cNvPr>
              <p:cNvSpPr/>
              <p:nvPr/>
            </p:nvSpPr>
            <p:spPr>
              <a:xfrm>
                <a:off x="8045572" y="406390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6D63C1D-C029-FF1A-E1B1-BCC58B67BC60}"/>
                  </a:ext>
                </a:extLst>
              </p:cNvPr>
              <p:cNvSpPr/>
              <p:nvPr/>
            </p:nvSpPr>
            <p:spPr>
              <a:xfrm>
                <a:off x="8159024" y="4171870"/>
                <a:ext cx="318226" cy="330758"/>
              </a:xfrm>
              <a:custGeom>
                <a:avLst/>
                <a:gdLst>
                  <a:gd name="csX0" fmla="*/ 208187 w 585187"/>
                  <a:gd name="csY0" fmla="*/ 132835 h 608233"/>
                  <a:gd name="csX1" fmla="*/ 127801 w 585187"/>
                  <a:gd name="csY1" fmla="*/ 213221 h 608233"/>
                  <a:gd name="csX2" fmla="*/ 127801 w 585187"/>
                  <a:gd name="csY2" fmla="*/ 240259 h 608233"/>
                  <a:gd name="csX3" fmla="*/ 457387 w 585187"/>
                  <a:gd name="csY3" fmla="*/ 240259 h 608233"/>
                  <a:gd name="csX4" fmla="*/ 457387 w 585187"/>
                  <a:gd name="csY4" fmla="*/ 213221 h 608233"/>
                  <a:gd name="csX5" fmla="*/ 377001 w 585187"/>
                  <a:gd name="csY5" fmla="*/ 132835 h 608233"/>
                  <a:gd name="csX6" fmla="*/ 204739 w 585187"/>
                  <a:gd name="csY6" fmla="*/ 0 h 608233"/>
                  <a:gd name="csX7" fmla="*/ 380448 w 585187"/>
                  <a:gd name="csY7" fmla="*/ 0 h 608233"/>
                  <a:gd name="csX8" fmla="*/ 585187 w 585187"/>
                  <a:gd name="csY8" fmla="*/ 204739 h 608233"/>
                  <a:gd name="csX9" fmla="*/ 585187 w 585187"/>
                  <a:gd name="csY9" fmla="*/ 367974 h 608233"/>
                  <a:gd name="csX10" fmla="*/ 555811 w 585187"/>
                  <a:gd name="csY10" fmla="*/ 367974 h 608233"/>
                  <a:gd name="csX11" fmla="*/ 555811 w 585187"/>
                  <a:gd name="csY11" fmla="*/ 367975 h 608233"/>
                  <a:gd name="csX12" fmla="*/ 127801 w 585187"/>
                  <a:gd name="csY12" fmla="*/ 367975 h 608233"/>
                  <a:gd name="csX13" fmla="*/ 127801 w 585187"/>
                  <a:gd name="csY13" fmla="*/ 395013 h 608233"/>
                  <a:gd name="csX14" fmla="*/ 208187 w 585187"/>
                  <a:gd name="csY14" fmla="*/ 475399 h 608233"/>
                  <a:gd name="csX15" fmla="*/ 377001 w 585187"/>
                  <a:gd name="csY15" fmla="*/ 475399 h 608233"/>
                  <a:gd name="csX16" fmla="*/ 451070 w 585187"/>
                  <a:gd name="csY16" fmla="*/ 426303 h 608233"/>
                  <a:gd name="csX17" fmla="*/ 453616 w 585187"/>
                  <a:gd name="csY17" fmla="*/ 413693 h 608233"/>
                  <a:gd name="csX18" fmla="*/ 583128 w 585187"/>
                  <a:gd name="csY18" fmla="*/ 413693 h 608233"/>
                  <a:gd name="csX19" fmla="*/ 569098 w 585187"/>
                  <a:gd name="csY19" fmla="*/ 483188 h 608233"/>
                  <a:gd name="csX20" fmla="*/ 380448 w 585187"/>
                  <a:gd name="csY20" fmla="*/ 608233 h 608233"/>
                  <a:gd name="csX21" fmla="*/ 204739 w 585187"/>
                  <a:gd name="csY21" fmla="*/ 608233 h 608233"/>
                  <a:gd name="csX22" fmla="*/ 0 w 585187"/>
                  <a:gd name="csY22" fmla="*/ 403494 h 608233"/>
                  <a:gd name="csX23" fmla="*/ 0 w 585187"/>
                  <a:gd name="csY23" fmla="*/ 204739 h 608233"/>
                  <a:gd name="csX24" fmla="*/ 204739 w 585187"/>
                  <a:gd name="csY24" fmla="*/ 0 h 60823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585187" h="608233">
                    <a:moveTo>
                      <a:pt x="208187" y="132835"/>
                    </a:moveTo>
                    <a:cubicBezTo>
                      <a:pt x="163791" y="132835"/>
                      <a:pt x="127801" y="168825"/>
                      <a:pt x="127801" y="213221"/>
                    </a:cubicBezTo>
                    <a:lnTo>
                      <a:pt x="127801" y="240259"/>
                    </a:lnTo>
                    <a:lnTo>
                      <a:pt x="457387" y="240259"/>
                    </a:lnTo>
                    <a:lnTo>
                      <a:pt x="457387" y="213221"/>
                    </a:lnTo>
                    <a:cubicBezTo>
                      <a:pt x="457387" y="168825"/>
                      <a:pt x="421397" y="132835"/>
                      <a:pt x="377001" y="132835"/>
                    </a:cubicBezTo>
                    <a:close/>
                    <a:moveTo>
                      <a:pt x="204739" y="0"/>
                    </a:moveTo>
                    <a:lnTo>
                      <a:pt x="380448" y="0"/>
                    </a:lnTo>
                    <a:cubicBezTo>
                      <a:pt x="493522" y="0"/>
                      <a:pt x="585187" y="91665"/>
                      <a:pt x="585187" y="204739"/>
                    </a:cubicBezTo>
                    <a:lnTo>
                      <a:pt x="585187" y="367974"/>
                    </a:lnTo>
                    <a:lnTo>
                      <a:pt x="555811" y="367974"/>
                    </a:lnTo>
                    <a:lnTo>
                      <a:pt x="555811" y="367975"/>
                    </a:lnTo>
                    <a:lnTo>
                      <a:pt x="127801" y="367975"/>
                    </a:lnTo>
                    <a:lnTo>
                      <a:pt x="127801" y="395013"/>
                    </a:lnTo>
                    <a:cubicBezTo>
                      <a:pt x="127801" y="439409"/>
                      <a:pt x="163791" y="475399"/>
                      <a:pt x="208187" y="475399"/>
                    </a:cubicBezTo>
                    <a:lnTo>
                      <a:pt x="377001" y="475399"/>
                    </a:lnTo>
                    <a:cubicBezTo>
                      <a:pt x="410298" y="475399"/>
                      <a:pt x="438867" y="455155"/>
                      <a:pt x="451070" y="426303"/>
                    </a:cubicBezTo>
                    <a:lnTo>
                      <a:pt x="453616" y="413693"/>
                    </a:lnTo>
                    <a:lnTo>
                      <a:pt x="583128" y="413693"/>
                    </a:lnTo>
                    <a:lnTo>
                      <a:pt x="569098" y="483188"/>
                    </a:lnTo>
                    <a:cubicBezTo>
                      <a:pt x="538017" y="556671"/>
                      <a:pt x="465254" y="608233"/>
                      <a:pt x="380448" y="608233"/>
                    </a:cubicBezTo>
                    <a:lnTo>
                      <a:pt x="204739" y="608233"/>
                    </a:lnTo>
                    <a:cubicBezTo>
                      <a:pt x="91665" y="608233"/>
                      <a:pt x="0" y="516568"/>
                      <a:pt x="0" y="403494"/>
                    </a:cubicBezTo>
                    <a:lnTo>
                      <a:pt x="0" y="204739"/>
                    </a:lnTo>
                    <a:cubicBezTo>
                      <a:pt x="0" y="91665"/>
                      <a:pt x="91665" y="0"/>
                      <a:pt x="2047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6B476CF-C2A3-DB03-455C-83E8ED43C4C1}"/>
                </a:ext>
              </a:extLst>
            </p:cNvPr>
            <p:cNvGrpSpPr/>
            <p:nvPr/>
          </p:nvGrpSpPr>
          <p:grpSpPr>
            <a:xfrm>
              <a:off x="7783870" y="4324818"/>
              <a:ext cx="465334" cy="465334"/>
              <a:chOff x="8693272" y="4063907"/>
              <a:chExt cx="542838" cy="542838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75FAF1D-0F3D-E297-AFD5-9B5CB7295798}"/>
                  </a:ext>
                </a:extLst>
              </p:cNvPr>
              <p:cNvSpPr/>
              <p:nvPr/>
            </p:nvSpPr>
            <p:spPr>
              <a:xfrm>
                <a:off x="8693272" y="406390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A0B14F90-23A9-DB7B-DF28-35438367614D}"/>
                  </a:ext>
                </a:extLst>
              </p:cNvPr>
              <p:cNvSpPr/>
              <p:nvPr/>
            </p:nvSpPr>
            <p:spPr>
              <a:xfrm>
                <a:off x="8814049" y="4120142"/>
                <a:ext cx="310801" cy="449103"/>
              </a:xfrm>
              <a:custGeom>
                <a:avLst/>
                <a:gdLst>
                  <a:gd name="csX0" fmla="*/ 385490 w 651296"/>
                  <a:gd name="csY0" fmla="*/ 536821 h 941114"/>
                  <a:gd name="csX1" fmla="*/ 385490 w 651296"/>
                  <a:gd name="csY1" fmla="*/ 743467 h 941114"/>
                  <a:gd name="csX2" fmla="*/ 471903 w 651296"/>
                  <a:gd name="csY2" fmla="*/ 743467 h 941114"/>
                  <a:gd name="csX3" fmla="*/ 528365 w 651296"/>
                  <a:gd name="csY3" fmla="*/ 687005 h 941114"/>
                  <a:gd name="csX4" fmla="*/ 528365 w 651296"/>
                  <a:gd name="csY4" fmla="*/ 593283 h 941114"/>
                  <a:gd name="csX5" fmla="*/ 471903 w 651296"/>
                  <a:gd name="csY5" fmla="*/ 536821 h 941114"/>
                  <a:gd name="csX6" fmla="*/ 176169 w 651296"/>
                  <a:gd name="csY6" fmla="*/ 201683 h 941114"/>
                  <a:gd name="csX7" fmla="*/ 119707 w 651296"/>
                  <a:gd name="csY7" fmla="*/ 258145 h 941114"/>
                  <a:gd name="csX8" fmla="*/ 119707 w 651296"/>
                  <a:gd name="csY8" fmla="*/ 351867 h 941114"/>
                  <a:gd name="csX9" fmla="*/ 176169 w 651296"/>
                  <a:gd name="csY9" fmla="*/ 408329 h 941114"/>
                  <a:gd name="csX10" fmla="*/ 262582 w 651296"/>
                  <a:gd name="csY10" fmla="*/ 408329 h 941114"/>
                  <a:gd name="csX11" fmla="*/ 262582 w 651296"/>
                  <a:gd name="csY11" fmla="*/ 201683 h 941114"/>
                  <a:gd name="csX12" fmla="*/ 262582 w 651296"/>
                  <a:gd name="csY12" fmla="*/ 0 h 941114"/>
                  <a:gd name="csX13" fmla="*/ 385490 w 651296"/>
                  <a:gd name="csY13" fmla="*/ 0 h 941114"/>
                  <a:gd name="csX14" fmla="*/ 385490 w 651296"/>
                  <a:gd name="csY14" fmla="*/ 74513 h 941114"/>
                  <a:gd name="csX15" fmla="*/ 485603 w 651296"/>
                  <a:gd name="csY15" fmla="*/ 74513 h 941114"/>
                  <a:gd name="csX16" fmla="*/ 651296 w 651296"/>
                  <a:gd name="csY16" fmla="*/ 240206 h 941114"/>
                  <a:gd name="csX17" fmla="*/ 651296 w 651296"/>
                  <a:gd name="csY17" fmla="*/ 290537 h 941114"/>
                  <a:gd name="csX18" fmla="*/ 528365 w 651296"/>
                  <a:gd name="csY18" fmla="*/ 290537 h 941114"/>
                  <a:gd name="csX19" fmla="*/ 528365 w 651296"/>
                  <a:gd name="csY19" fmla="*/ 258145 h 941114"/>
                  <a:gd name="csX20" fmla="*/ 471903 w 651296"/>
                  <a:gd name="csY20" fmla="*/ 201683 h 941114"/>
                  <a:gd name="csX21" fmla="*/ 385490 w 651296"/>
                  <a:gd name="csY21" fmla="*/ 201683 h 941114"/>
                  <a:gd name="csX22" fmla="*/ 385490 w 651296"/>
                  <a:gd name="csY22" fmla="*/ 408329 h 941114"/>
                  <a:gd name="csX23" fmla="*/ 471903 w 651296"/>
                  <a:gd name="csY23" fmla="*/ 408329 h 941114"/>
                  <a:gd name="csX24" fmla="*/ 475235 w 651296"/>
                  <a:gd name="csY24" fmla="*/ 408329 h 941114"/>
                  <a:gd name="csX25" fmla="*/ 648072 w 651296"/>
                  <a:gd name="csY25" fmla="*/ 581166 h 941114"/>
                  <a:gd name="csX26" fmla="*/ 648072 w 651296"/>
                  <a:gd name="csY26" fmla="*/ 693764 h 941114"/>
                  <a:gd name="csX27" fmla="*/ 475235 w 651296"/>
                  <a:gd name="csY27" fmla="*/ 866601 h 941114"/>
                  <a:gd name="csX28" fmla="*/ 385490 w 651296"/>
                  <a:gd name="csY28" fmla="*/ 866601 h 941114"/>
                  <a:gd name="csX29" fmla="*/ 385490 w 651296"/>
                  <a:gd name="csY29" fmla="*/ 941114 h 941114"/>
                  <a:gd name="csX30" fmla="*/ 262582 w 651296"/>
                  <a:gd name="csY30" fmla="*/ 941114 h 941114"/>
                  <a:gd name="csX31" fmla="*/ 262582 w 651296"/>
                  <a:gd name="csY31" fmla="*/ 866601 h 941114"/>
                  <a:gd name="csX32" fmla="*/ 172837 w 651296"/>
                  <a:gd name="csY32" fmla="*/ 866601 h 941114"/>
                  <a:gd name="csX33" fmla="*/ 0 w 651296"/>
                  <a:gd name="csY33" fmla="*/ 693764 h 941114"/>
                  <a:gd name="csX34" fmla="*/ 0 w 651296"/>
                  <a:gd name="csY34" fmla="*/ 654613 h 941114"/>
                  <a:gd name="csX35" fmla="*/ 119707 w 651296"/>
                  <a:gd name="csY35" fmla="*/ 654613 h 941114"/>
                  <a:gd name="csX36" fmla="*/ 119707 w 651296"/>
                  <a:gd name="csY36" fmla="*/ 687005 h 941114"/>
                  <a:gd name="csX37" fmla="*/ 176169 w 651296"/>
                  <a:gd name="csY37" fmla="*/ 743467 h 941114"/>
                  <a:gd name="csX38" fmla="*/ 262582 w 651296"/>
                  <a:gd name="csY38" fmla="*/ 743467 h 941114"/>
                  <a:gd name="csX39" fmla="*/ 262582 w 651296"/>
                  <a:gd name="csY39" fmla="*/ 532785 h 941114"/>
                  <a:gd name="csX40" fmla="*/ 165693 w 651296"/>
                  <a:gd name="csY40" fmla="*/ 532785 h 941114"/>
                  <a:gd name="csX41" fmla="*/ 0 w 651296"/>
                  <a:gd name="csY41" fmla="*/ 367092 h 941114"/>
                  <a:gd name="csX42" fmla="*/ 0 w 651296"/>
                  <a:gd name="csY42" fmla="*/ 240206 h 941114"/>
                  <a:gd name="csX43" fmla="*/ 165693 w 651296"/>
                  <a:gd name="csY43" fmla="*/ 74513 h 941114"/>
                  <a:gd name="csX44" fmla="*/ 262582 w 651296"/>
                  <a:gd name="csY44" fmla="*/ 74513 h 941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</a:cxnLst>
                <a:rect l="l" t="t" r="r" b="b"/>
                <a:pathLst>
                  <a:path w="651296" h="941114">
                    <a:moveTo>
                      <a:pt x="385490" y="536821"/>
                    </a:moveTo>
                    <a:lnTo>
                      <a:pt x="385490" y="743467"/>
                    </a:lnTo>
                    <a:lnTo>
                      <a:pt x="471903" y="743467"/>
                    </a:lnTo>
                    <a:cubicBezTo>
                      <a:pt x="503086" y="743467"/>
                      <a:pt x="528365" y="718188"/>
                      <a:pt x="528365" y="687005"/>
                    </a:cubicBezTo>
                    <a:lnTo>
                      <a:pt x="528365" y="593283"/>
                    </a:lnTo>
                    <a:cubicBezTo>
                      <a:pt x="528365" y="562100"/>
                      <a:pt x="503086" y="536821"/>
                      <a:pt x="471903" y="536821"/>
                    </a:cubicBezTo>
                    <a:close/>
                    <a:moveTo>
                      <a:pt x="176169" y="201683"/>
                    </a:moveTo>
                    <a:cubicBezTo>
                      <a:pt x="144986" y="201683"/>
                      <a:pt x="119707" y="226962"/>
                      <a:pt x="119707" y="258145"/>
                    </a:cubicBezTo>
                    <a:lnTo>
                      <a:pt x="119707" y="351867"/>
                    </a:lnTo>
                    <a:cubicBezTo>
                      <a:pt x="119707" y="383050"/>
                      <a:pt x="144986" y="408329"/>
                      <a:pt x="176169" y="408329"/>
                    </a:cubicBezTo>
                    <a:lnTo>
                      <a:pt x="262582" y="408329"/>
                    </a:lnTo>
                    <a:lnTo>
                      <a:pt x="262582" y="201683"/>
                    </a:lnTo>
                    <a:close/>
                    <a:moveTo>
                      <a:pt x="262582" y="0"/>
                    </a:moveTo>
                    <a:lnTo>
                      <a:pt x="385490" y="0"/>
                    </a:lnTo>
                    <a:lnTo>
                      <a:pt x="385490" y="74513"/>
                    </a:lnTo>
                    <a:lnTo>
                      <a:pt x="485603" y="74513"/>
                    </a:lnTo>
                    <a:cubicBezTo>
                      <a:pt x="577113" y="74513"/>
                      <a:pt x="651296" y="148696"/>
                      <a:pt x="651296" y="240206"/>
                    </a:cubicBezTo>
                    <a:lnTo>
                      <a:pt x="651296" y="290537"/>
                    </a:lnTo>
                    <a:lnTo>
                      <a:pt x="528365" y="290537"/>
                    </a:lnTo>
                    <a:lnTo>
                      <a:pt x="528365" y="258145"/>
                    </a:lnTo>
                    <a:cubicBezTo>
                      <a:pt x="528365" y="226962"/>
                      <a:pt x="503086" y="201683"/>
                      <a:pt x="471903" y="201683"/>
                    </a:cubicBezTo>
                    <a:lnTo>
                      <a:pt x="385490" y="201683"/>
                    </a:lnTo>
                    <a:lnTo>
                      <a:pt x="385490" y="408329"/>
                    </a:lnTo>
                    <a:lnTo>
                      <a:pt x="471903" y="408329"/>
                    </a:lnTo>
                    <a:lnTo>
                      <a:pt x="475235" y="408329"/>
                    </a:lnTo>
                    <a:cubicBezTo>
                      <a:pt x="570690" y="408329"/>
                      <a:pt x="648072" y="485711"/>
                      <a:pt x="648072" y="581166"/>
                    </a:cubicBezTo>
                    <a:lnTo>
                      <a:pt x="648072" y="693764"/>
                    </a:lnTo>
                    <a:cubicBezTo>
                      <a:pt x="648072" y="789219"/>
                      <a:pt x="570690" y="866601"/>
                      <a:pt x="475235" y="866601"/>
                    </a:cubicBezTo>
                    <a:lnTo>
                      <a:pt x="385490" y="866601"/>
                    </a:lnTo>
                    <a:lnTo>
                      <a:pt x="385490" y="941114"/>
                    </a:lnTo>
                    <a:lnTo>
                      <a:pt x="262582" y="941114"/>
                    </a:lnTo>
                    <a:lnTo>
                      <a:pt x="262582" y="866601"/>
                    </a:lnTo>
                    <a:lnTo>
                      <a:pt x="172837" y="866601"/>
                    </a:lnTo>
                    <a:cubicBezTo>
                      <a:pt x="77382" y="866601"/>
                      <a:pt x="0" y="789219"/>
                      <a:pt x="0" y="693764"/>
                    </a:cubicBezTo>
                    <a:lnTo>
                      <a:pt x="0" y="654613"/>
                    </a:lnTo>
                    <a:lnTo>
                      <a:pt x="119707" y="654613"/>
                    </a:lnTo>
                    <a:lnTo>
                      <a:pt x="119707" y="687005"/>
                    </a:lnTo>
                    <a:cubicBezTo>
                      <a:pt x="119707" y="718188"/>
                      <a:pt x="144986" y="743467"/>
                      <a:pt x="176169" y="743467"/>
                    </a:cubicBezTo>
                    <a:lnTo>
                      <a:pt x="262582" y="743467"/>
                    </a:lnTo>
                    <a:lnTo>
                      <a:pt x="262582" y="532785"/>
                    </a:lnTo>
                    <a:lnTo>
                      <a:pt x="165693" y="532785"/>
                    </a:lnTo>
                    <a:cubicBezTo>
                      <a:pt x="74183" y="532785"/>
                      <a:pt x="0" y="458602"/>
                      <a:pt x="0" y="367092"/>
                    </a:cubicBezTo>
                    <a:lnTo>
                      <a:pt x="0" y="240206"/>
                    </a:lnTo>
                    <a:cubicBezTo>
                      <a:pt x="0" y="148696"/>
                      <a:pt x="74183" y="74513"/>
                      <a:pt x="165693" y="74513"/>
                    </a:cubicBezTo>
                    <a:lnTo>
                      <a:pt x="262582" y="745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8824BEB-D20A-B67F-270D-CBC49D775F17}"/>
                </a:ext>
              </a:extLst>
            </p:cNvPr>
            <p:cNvGrpSpPr/>
            <p:nvPr/>
          </p:nvGrpSpPr>
          <p:grpSpPr>
            <a:xfrm>
              <a:off x="7529343" y="4800330"/>
              <a:ext cx="465334" cy="465334"/>
              <a:chOff x="8045572" y="4717957"/>
              <a:chExt cx="542838" cy="542838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1FA4B117-CDF2-7666-8696-ED183C8D553D}"/>
                  </a:ext>
                </a:extLst>
              </p:cNvPr>
              <p:cNvSpPr/>
              <p:nvPr/>
            </p:nvSpPr>
            <p:spPr>
              <a:xfrm>
                <a:off x="8045572" y="471795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9BBE8AC-8804-583D-1369-2FFE43D65D04}"/>
                  </a:ext>
                </a:extLst>
              </p:cNvPr>
              <p:cNvSpPr/>
              <p:nvPr/>
            </p:nvSpPr>
            <p:spPr>
              <a:xfrm>
                <a:off x="8113007" y="4787900"/>
                <a:ext cx="357893" cy="387505"/>
              </a:xfrm>
              <a:custGeom>
                <a:avLst/>
                <a:gdLst>
                  <a:gd name="csX0" fmla="*/ 369478 w 722508"/>
                  <a:gd name="csY0" fmla="*/ 0 h 792088"/>
                  <a:gd name="csX1" fmla="*/ 514737 w 722508"/>
                  <a:gd name="csY1" fmla="*/ 0 h 792088"/>
                  <a:gd name="csX2" fmla="*/ 722508 w 722508"/>
                  <a:gd name="csY2" fmla="*/ 207771 h 792088"/>
                  <a:gd name="csX3" fmla="*/ 722508 w 722508"/>
                  <a:gd name="csY3" fmla="*/ 225170 h 792088"/>
                  <a:gd name="csX4" fmla="*/ 596018 w 722508"/>
                  <a:gd name="csY4" fmla="*/ 225170 h 792088"/>
                  <a:gd name="csX5" fmla="*/ 596018 w 722508"/>
                  <a:gd name="csY5" fmla="*/ 207177 h 792088"/>
                  <a:gd name="csX6" fmla="*/ 525111 w 722508"/>
                  <a:gd name="csY6" fmla="*/ 136270 h 792088"/>
                  <a:gd name="csX7" fmla="*/ 359103 w 722508"/>
                  <a:gd name="csY7" fmla="*/ 136270 h 792088"/>
                  <a:gd name="csX8" fmla="*/ 288196 w 722508"/>
                  <a:gd name="csY8" fmla="*/ 207177 h 792088"/>
                  <a:gd name="csX9" fmla="*/ 288196 w 722508"/>
                  <a:gd name="csY9" fmla="*/ 279145 h 792088"/>
                  <a:gd name="csX10" fmla="*/ 585169 w 722508"/>
                  <a:gd name="csY10" fmla="*/ 279145 h 792088"/>
                  <a:gd name="csX11" fmla="*/ 560867 w 722508"/>
                  <a:gd name="csY11" fmla="*/ 376355 h 792088"/>
                  <a:gd name="csX12" fmla="*/ 288196 w 722508"/>
                  <a:gd name="csY12" fmla="*/ 376355 h 792088"/>
                  <a:gd name="csX13" fmla="*/ 288196 w 722508"/>
                  <a:gd name="csY13" fmla="*/ 430852 h 792088"/>
                  <a:gd name="csX14" fmla="*/ 560801 w 722508"/>
                  <a:gd name="csY14" fmla="*/ 430852 h 792088"/>
                  <a:gd name="csX15" fmla="*/ 536499 w 722508"/>
                  <a:gd name="csY15" fmla="*/ 528062 h 792088"/>
                  <a:gd name="csX16" fmla="*/ 288196 w 722508"/>
                  <a:gd name="csY16" fmla="*/ 528062 h 792088"/>
                  <a:gd name="csX17" fmla="*/ 288196 w 722508"/>
                  <a:gd name="csY17" fmla="*/ 584911 h 792088"/>
                  <a:gd name="csX18" fmla="*/ 359103 w 722508"/>
                  <a:gd name="csY18" fmla="*/ 655818 h 792088"/>
                  <a:gd name="csX19" fmla="*/ 525111 w 722508"/>
                  <a:gd name="csY19" fmla="*/ 655818 h 792088"/>
                  <a:gd name="csX20" fmla="*/ 596018 w 722508"/>
                  <a:gd name="csY20" fmla="*/ 584911 h 792088"/>
                  <a:gd name="csX21" fmla="*/ 596018 w 722508"/>
                  <a:gd name="csY21" fmla="*/ 566918 h 792088"/>
                  <a:gd name="csX22" fmla="*/ 722508 w 722508"/>
                  <a:gd name="csY22" fmla="*/ 566918 h 792088"/>
                  <a:gd name="csX23" fmla="*/ 722508 w 722508"/>
                  <a:gd name="csY23" fmla="*/ 584317 h 792088"/>
                  <a:gd name="csX24" fmla="*/ 514737 w 722508"/>
                  <a:gd name="csY24" fmla="*/ 792088 h 792088"/>
                  <a:gd name="csX25" fmla="*/ 369478 w 722508"/>
                  <a:gd name="csY25" fmla="*/ 792088 h 792088"/>
                  <a:gd name="csX26" fmla="*/ 161707 w 722508"/>
                  <a:gd name="csY26" fmla="*/ 584317 h 792088"/>
                  <a:gd name="csX27" fmla="*/ 161707 w 722508"/>
                  <a:gd name="csY27" fmla="*/ 528062 h 792088"/>
                  <a:gd name="csX28" fmla="*/ 0 w 722508"/>
                  <a:gd name="csY28" fmla="*/ 528062 h 792088"/>
                  <a:gd name="csX29" fmla="*/ 24303 w 722508"/>
                  <a:gd name="csY29" fmla="*/ 430852 h 792088"/>
                  <a:gd name="csX30" fmla="*/ 161707 w 722508"/>
                  <a:gd name="csY30" fmla="*/ 430852 h 792088"/>
                  <a:gd name="csX31" fmla="*/ 161707 w 722508"/>
                  <a:gd name="csY31" fmla="*/ 376355 h 792088"/>
                  <a:gd name="csX32" fmla="*/ 24368 w 722508"/>
                  <a:gd name="csY32" fmla="*/ 376355 h 792088"/>
                  <a:gd name="csX33" fmla="*/ 48671 w 722508"/>
                  <a:gd name="csY33" fmla="*/ 279145 h 792088"/>
                  <a:gd name="csX34" fmla="*/ 161707 w 722508"/>
                  <a:gd name="csY34" fmla="*/ 279145 h 792088"/>
                  <a:gd name="csX35" fmla="*/ 161707 w 722508"/>
                  <a:gd name="csY35" fmla="*/ 207771 h 792088"/>
                  <a:gd name="csX36" fmla="*/ 369478 w 722508"/>
                  <a:gd name="csY36" fmla="*/ 0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</a:cxnLst>
                <a:rect l="l" t="t" r="r" b="b"/>
                <a:pathLst>
                  <a:path w="722508" h="792088">
                    <a:moveTo>
                      <a:pt x="369478" y="0"/>
                    </a:moveTo>
                    <a:lnTo>
                      <a:pt x="514737" y="0"/>
                    </a:lnTo>
                    <a:cubicBezTo>
                      <a:pt x="629486" y="0"/>
                      <a:pt x="722508" y="93022"/>
                      <a:pt x="722508" y="207771"/>
                    </a:cubicBezTo>
                    <a:lnTo>
                      <a:pt x="722508" y="225170"/>
                    </a:lnTo>
                    <a:lnTo>
                      <a:pt x="596018" y="225170"/>
                    </a:lnTo>
                    <a:lnTo>
                      <a:pt x="596018" y="207177"/>
                    </a:lnTo>
                    <a:cubicBezTo>
                      <a:pt x="596018" y="168016"/>
                      <a:pt x="564272" y="136270"/>
                      <a:pt x="525111" y="136270"/>
                    </a:cubicBezTo>
                    <a:lnTo>
                      <a:pt x="359103" y="136270"/>
                    </a:lnTo>
                    <a:cubicBezTo>
                      <a:pt x="319942" y="136270"/>
                      <a:pt x="288196" y="168016"/>
                      <a:pt x="288196" y="207177"/>
                    </a:cubicBezTo>
                    <a:lnTo>
                      <a:pt x="288196" y="279145"/>
                    </a:lnTo>
                    <a:lnTo>
                      <a:pt x="585169" y="279145"/>
                    </a:lnTo>
                    <a:lnTo>
                      <a:pt x="560867" y="376355"/>
                    </a:lnTo>
                    <a:lnTo>
                      <a:pt x="288196" y="376355"/>
                    </a:lnTo>
                    <a:lnTo>
                      <a:pt x="288196" y="430852"/>
                    </a:lnTo>
                    <a:lnTo>
                      <a:pt x="560801" y="430852"/>
                    </a:lnTo>
                    <a:lnTo>
                      <a:pt x="536499" y="528062"/>
                    </a:lnTo>
                    <a:lnTo>
                      <a:pt x="288196" y="528062"/>
                    </a:lnTo>
                    <a:lnTo>
                      <a:pt x="288196" y="584911"/>
                    </a:lnTo>
                    <a:cubicBezTo>
                      <a:pt x="288196" y="624072"/>
                      <a:pt x="319942" y="655818"/>
                      <a:pt x="359103" y="655818"/>
                    </a:cubicBezTo>
                    <a:lnTo>
                      <a:pt x="525111" y="655818"/>
                    </a:lnTo>
                    <a:cubicBezTo>
                      <a:pt x="564272" y="655818"/>
                      <a:pt x="596018" y="624072"/>
                      <a:pt x="596018" y="584911"/>
                    </a:cubicBezTo>
                    <a:lnTo>
                      <a:pt x="596018" y="566918"/>
                    </a:lnTo>
                    <a:lnTo>
                      <a:pt x="722508" y="566918"/>
                    </a:lnTo>
                    <a:lnTo>
                      <a:pt x="722508" y="584317"/>
                    </a:lnTo>
                    <a:cubicBezTo>
                      <a:pt x="722508" y="699066"/>
                      <a:pt x="629486" y="792088"/>
                      <a:pt x="514737" y="792088"/>
                    </a:cubicBezTo>
                    <a:lnTo>
                      <a:pt x="369478" y="792088"/>
                    </a:lnTo>
                    <a:cubicBezTo>
                      <a:pt x="254729" y="792088"/>
                      <a:pt x="161707" y="699066"/>
                      <a:pt x="161707" y="584317"/>
                    </a:cubicBezTo>
                    <a:lnTo>
                      <a:pt x="161707" y="528062"/>
                    </a:lnTo>
                    <a:lnTo>
                      <a:pt x="0" y="528062"/>
                    </a:lnTo>
                    <a:lnTo>
                      <a:pt x="24303" y="430852"/>
                    </a:lnTo>
                    <a:lnTo>
                      <a:pt x="161707" y="430852"/>
                    </a:lnTo>
                    <a:lnTo>
                      <a:pt x="161707" y="376355"/>
                    </a:lnTo>
                    <a:lnTo>
                      <a:pt x="24368" y="376355"/>
                    </a:lnTo>
                    <a:lnTo>
                      <a:pt x="48671" y="279145"/>
                    </a:lnTo>
                    <a:lnTo>
                      <a:pt x="161707" y="279145"/>
                    </a:lnTo>
                    <a:lnTo>
                      <a:pt x="161707" y="207771"/>
                    </a:lnTo>
                    <a:cubicBezTo>
                      <a:pt x="161707" y="93022"/>
                      <a:pt x="254729" y="0"/>
                      <a:pt x="3694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1498DAEE-320D-26F5-DCA6-6242B5F76CD7}"/>
                </a:ext>
              </a:extLst>
            </p:cNvPr>
            <p:cNvGrpSpPr/>
            <p:nvPr/>
          </p:nvGrpSpPr>
          <p:grpSpPr>
            <a:xfrm>
              <a:off x="7020290" y="4800330"/>
              <a:ext cx="465334" cy="465334"/>
              <a:chOff x="8693272" y="4717957"/>
              <a:chExt cx="542838" cy="542838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7AF5DEB-66B7-6A99-33A6-FF4416A06080}"/>
                  </a:ext>
                </a:extLst>
              </p:cNvPr>
              <p:cNvSpPr/>
              <p:nvPr/>
            </p:nvSpPr>
            <p:spPr>
              <a:xfrm>
                <a:off x="8693272" y="471795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A052121-CE90-BB3A-2154-D67958313C92}"/>
                  </a:ext>
                </a:extLst>
              </p:cNvPr>
              <p:cNvSpPr/>
              <p:nvPr/>
            </p:nvSpPr>
            <p:spPr>
              <a:xfrm rot="5400000">
                <a:off x="8802642" y="4854118"/>
                <a:ext cx="373259" cy="271356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DDF77409-7EDE-CDEE-DE99-B9AAD51A9A34}"/>
              </a:ext>
            </a:extLst>
          </p:cNvPr>
          <p:cNvGrpSpPr/>
          <p:nvPr/>
        </p:nvGrpSpPr>
        <p:grpSpPr>
          <a:xfrm>
            <a:off x="3771740" y="1340768"/>
            <a:ext cx="2506552" cy="1227296"/>
            <a:chOff x="6789877" y="4105682"/>
            <a:chExt cx="2817670" cy="1379630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FDB24025-5456-D810-9697-8EB297DF4E00}"/>
                </a:ext>
              </a:extLst>
            </p:cNvPr>
            <p:cNvGrpSpPr/>
            <p:nvPr/>
          </p:nvGrpSpPr>
          <p:grpSpPr>
            <a:xfrm rot="5400000">
              <a:off x="8919735" y="4585264"/>
              <a:ext cx="930008" cy="445616"/>
              <a:chOff x="1544837" y="4869846"/>
              <a:chExt cx="930008" cy="445616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4F6450C-9BDA-0E6C-7F56-074ABA41732C}"/>
                  </a:ext>
                </a:extLst>
              </p:cNvPr>
              <p:cNvSpPr/>
              <p:nvPr/>
            </p:nvSpPr>
            <p:spPr>
              <a:xfrm rot="10800000">
                <a:off x="1544837" y="4871328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E55C7977-2EE0-E397-1AC1-70871E19298B}"/>
                  </a:ext>
                </a:extLst>
              </p:cNvPr>
              <p:cNvSpPr/>
              <p:nvPr/>
            </p:nvSpPr>
            <p:spPr>
              <a:xfrm rot="10800000">
                <a:off x="1704555" y="5110677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5DE90967-7302-FC7A-1437-A1CCFD2545CD}"/>
                  </a:ext>
                </a:extLst>
              </p:cNvPr>
              <p:cNvSpPr/>
              <p:nvPr/>
            </p:nvSpPr>
            <p:spPr>
              <a:xfrm rot="10800000">
                <a:off x="1623334" y="4988962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0CC4B3ED-9383-3DAF-89E9-253EA12D6E12}"/>
                  </a:ext>
                </a:extLst>
              </p:cNvPr>
              <p:cNvSpPr/>
              <p:nvPr/>
            </p:nvSpPr>
            <p:spPr>
              <a:xfrm rot="10800000">
                <a:off x="1781942" y="5226440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5D19A50A-9F9B-538D-3DDF-137599D1BA73}"/>
                  </a:ext>
                </a:extLst>
              </p:cNvPr>
              <p:cNvSpPr/>
              <p:nvPr/>
            </p:nvSpPr>
            <p:spPr>
              <a:xfrm rot="10800000">
                <a:off x="1544838" y="4869846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73999405-F168-FEF8-0C74-8AE710B38B5A}"/>
                  </a:ext>
                </a:extLst>
              </p:cNvPr>
              <p:cNvSpPr/>
              <p:nvPr/>
            </p:nvSpPr>
            <p:spPr>
              <a:xfrm rot="10800000">
                <a:off x="1704556" y="5109196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4E40B6F0-9AE2-AF8B-9428-5AEBEB4FFA1F}"/>
                  </a:ext>
                </a:extLst>
              </p:cNvPr>
              <p:cNvSpPr/>
              <p:nvPr/>
            </p:nvSpPr>
            <p:spPr>
              <a:xfrm rot="10800000">
                <a:off x="1623336" y="4987481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290A1413-35C6-EA64-C978-BDB75BE84F9C}"/>
                  </a:ext>
                </a:extLst>
              </p:cNvPr>
              <p:cNvSpPr/>
              <p:nvPr/>
            </p:nvSpPr>
            <p:spPr>
              <a:xfrm rot="10800000">
                <a:off x="1781944" y="5224959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645E1931-E704-B4B2-87AA-4FEA443F0300}"/>
                </a:ext>
              </a:extLst>
            </p:cNvPr>
            <p:cNvGrpSpPr/>
            <p:nvPr/>
          </p:nvGrpSpPr>
          <p:grpSpPr>
            <a:xfrm rot="5400000">
              <a:off x="7203924" y="3691635"/>
              <a:ext cx="1379630" cy="2207724"/>
              <a:chOff x="5385048" y="3445496"/>
              <a:chExt cx="1379630" cy="2207724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B1EDB64B-E56E-53DC-3AA2-EB3E378C9D11}"/>
                  </a:ext>
                </a:extLst>
              </p:cNvPr>
              <p:cNvGrpSpPr/>
              <p:nvPr/>
            </p:nvGrpSpPr>
            <p:grpSpPr>
              <a:xfrm>
                <a:off x="5385048" y="3445496"/>
                <a:ext cx="1379630" cy="2207724"/>
                <a:chOff x="695467" y="748664"/>
                <a:chExt cx="1574950" cy="2520280"/>
              </a:xfrm>
            </p:grpSpPr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7D0F4EC8-EFC6-3209-C08F-2BF59FC42C82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30E0246F-398C-C0E0-C7D7-10CFC3EAC19D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33DCEADB-CBEF-C6A8-6BB8-8B716125B939}"/>
                  </a:ext>
                </a:extLst>
              </p:cNvPr>
              <p:cNvSpPr/>
              <p:nvPr/>
            </p:nvSpPr>
            <p:spPr>
              <a:xfrm>
                <a:off x="5932137" y="3484585"/>
                <a:ext cx="285452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B7D52597-5265-A805-72FA-06CEC2331FAB}"/>
                  </a:ext>
                </a:extLst>
              </p:cNvPr>
              <p:cNvSpPr/>
              <p:nvPr/>
            </p:nvSpPr>
            <p:spPr>
              <a:xfrm>
                <a:off x="5719412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6D00D88F-1E02-1B7C-2B2A-A9C86726FEDB}"/>
                  </a:ext>
                </a:extLst>
              </p:cNvPr>
              <p:cNvSpPr/>
              <p:nvPr/>
            </p:nvSpPr>
            <p:spPr>
              <a:xfrm>
                <a:off x="6332630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9AA309CC-01F6-4D19-E5A1-F9FE98536D93}"/>
                </a:ext>
              </a:extLst>
            </p:cNvPr>
            <p:cNvGrpSpPr/>
            <p:nvPr/>
          </p:nvGrpSpPr>
          <p:grpSpPr>
            <a:xfrm>
              <a:off x="8292924" y="4324818"/>
              <a:ext cx="465334" cy="465334"/>
              <a:chOff x="5622483" y="4082130"/>
              <a:chExt cx="948432" cy="948432"/>
            </a:xfrm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3D9C8B1C-F7F2-D1E0-1302-9CC3444DFC1D}"/>
                  </a:ext>
                </a:extLst>
              </p:cNvPr>
              <p:cNvSpPr/>
              <p:nvPr/>
            </p:nvSpPr>
            <p:spPr>
              <a:xfrm>
                <a:off x="5622483" y="4082130"/>
                <a:ext cx="948432" cy="94843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2666251-76C7-0B73-67AD-2AF249659C12}"/>
                  </a:ext>
                </a:extLst>
              </p:cNvPr>
              <p:cNvSpPr/>
              <p:nvPr/>
            </p:nvSpPr>
            <p:spPr>
              <a:xfrm>
                <a:off x="5803437" y="426572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8FEA6671-B820-D91E-0334-5E3199E59934}"/>
                </a:ext>
              </a:extLst>
            </p:cNvPr>
            <p:cNvGrpSpPr/>
            <p:nvPr/>
          </p:nvGrpSpPr>
          <p:grpSpPr>
            <a:xfrm>
              <a:off x="8038397" y="4800330"/>
              <a:ext cx="465334" cy="465334"/>
              <a:chOff x="7359772" y="4063907"/>
              <a:chExt cx="542838" cy="542838"/>
            </a:xfrm>
          </p:grpSpPr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443A5AE9-E5AD-5B07-0A3C-47DDDDB6E68A}"/>
                  </a:ext>
                </a:extLst>
              </p:cNvPr>
              <p:cNvSpPr/>
              <p:nvPr/>
            </p:nvSpPr>
            <p:spPr>
              <a:xfrm>
                <a:off x="7359772" y="406390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2B3B6988-1E5E-7815-5E3D-E84D39FDE4A3}"/>
                  </a:ext>
                </a:extLst>
              </p:cNvPr>
              <p:cNvSpPr/>
              <p:nvPr/>
            </p:nvSpPr>
            <p:spPr>
              <a:xfrm>
                <a:off x="7473661" y="4172992"/>
                <a:ext cx="324140" cy="359014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51A00518-4EDF-6AE9-5F2A-51E8A8359DAE}"/>
                </a:ext>
              </a:extLst>
            </p:cNvPr>
            <p:cNvGrpSpPr/>
            <p:nvPr/>
          </p:nvGrpSpPr>
          <p:grpSpPr>
            <a:xfrm>
              <a:off x="7274816" y="4324818"/>
              <a:ext cx="465334" cy="465334"/>
              <a:chOff x="8045572" y="4063907"/>
              <a:chExt cx="542838" cy="542838"/>
            </a:xfrm>
          </p:grpSpPr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47DBD61B-01F9-0514-9A17-066D2A51BB9E}"/>
                  </a:ext>
                </a:extLst>
              </p:cNvPr>
              <p:cNvSpPr/>
              <p:nvPr/>
            </p:nvSpPr>
            <p:spPr>
              <a:xfrm>
                <a:off x="8045572" y="406390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1042A41-263D-25CA-7AAF-28F572E41CD8}"/>
                  </a:ext>
                </a:extLst>
              </p:cNvPr>
              <p:cNvSpPr/>
              <p:nvPr/>
            </p:nvSpPr>
            <p:spPr>
              <a:xfrm>
                <a:off x="8159024" y="4171870"/>
                <a:ext cx="318226" cy="330758"/>
              </a:xfrm>
              <a:custGeom>
                <a:avLst/>
                <a:gdLst>
                  <a:gd name="csX0" fmla="*/ 208187 w 585187"/>
                  <a:gd name="csY0" fmla="*/ 132835 h 608233"/>
                  <a:gd name="csX1" fmla="*/ 127801 w 585187"/>
                  <a:gd name="csY1" fmla="*/ 213221 h 608233"/>
                  <a:gd name="csX2" fmla="*/ 127801 w 585187"/>
                  <a:gd name="csY2" fmla="*/ 240259 h 608233"/>
                  <a:gd name="csX3" fmla="*/ 457387 w 585187"/>
                  <a:gd name="csY3" fmla="*/ 240259 h 608233"/>
                  <a:gd name="csX4" fmla="*/ 457387 w 585187"/>
                  <a:gd name="csY4" fmla="*/ 213221 h 608233"/>
                  <a:gd name="csX5" fmla="*/ 377001 w 585187"/>
                  <a:gd name="csY5" fmla="*/ 132835 h 608233"/>
                  <a:gd name="csX6" fmla="*/ 204739 w 585187"/>
                  <a:gd name="csY6" fmla="*/ 0 h 608233"/>
                  <a:gd name="csX7" fmla="*/ 380448 w 585187"/>
                  <a:gd name="csY7" fmla="*/ 0 h 608233"/>
                  <a:gd name="csX8" fmla="*/ 585187 w 585187"/>
                  <a:gd name="csY8" fmla="*/ 204739 h 608233"/>
                  <a:gd name="csX9" fmla="*/ 585187 w 585187"/>
                  <a:gd name="csY9" fmla="*/ 367974 h 608233"/>
                  <a:gd name="csX10" fmla="*/ 555811 w 585187"/>
                  <a:gd name="csY10" fmla="*/ 367974 h 608233"/>
                  <a:gd name="csX11" fmla="*/ 555811 w 585187"/>
                  <a:gd name="csY11" fmla="*/ 367975 h 608233"/>
                  <a:gd name="csX12" fmla="*/ 127801 w 585187"/>
                  <a:gd name="csY12" fmla="*/ 367975 h 608233"/>
                  <a:gd name="csX13" fmla="*/ 127801 w 585187"/>
                  <a:gd name="csY13" fmla="*/ 395013 h 608233"/>
                  <a:gd name="csX14" fmla="*/ 208187 w 585187"/>
                  <a:gd name="csY14" fmla="*/ 475399 h 608233"/>
                  <a:gd name="csX15" fmla="*/ 377001 w 585187"/>
                  <a:gd name="csY15" fmla="*/ 475399 h 608233"/>
                  <a:gd name="csX16" fmla="*/ 451070 w 585187"/>
                  <a:gd name="csY16" fmla="*/ 426303 h 608233"/>
                  <a:gd name="csX17" fmla="*/ 453616 w 585187"/>
                  <a:gd name="csY17" fmla="*/ 413693 h 608233"/>
                  <a:gd name="csX18" fmla="*/ 583128 w 585187"/>
                  <a:gd name="csY18" fmla="*/ 413693 h 608233"/>
                  <a:gd name="csX19" fmla="*/ 569098 w 585187"/>
                  <a:gd name="csY19" fmla="*/ 483188 h 608233"/>
                  <a:gd name="csX20" fmla="*/ 380448 w 585187"/>
                  <a:gd name="csY20" fmla="*/ 608233 h 608233"/>
                  <a:gd name="csX21" fmla="*/ 204739 w 585187"/>
                  <a:gd name="csY21" fmla="*/ 608233 h 608233"/>
                  <a:gd name="csX22" fmla="*/ 0 w 585187"/>
                  <a:gd name="csY22" fmla="*/ 403494 h 608233"/>
                  <a:gd name="csX23" fmla="*/ 0 w 585187"/>
                  <a:gd name="csY23" fmla="*/ 204739 h 608233"/>
                  <a:gd name="csX24" fmla="*/ 204739 w 585187"/>
                  <a:gd name="csY24" fmla="*/ 0 h 60823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585187" h="608233">
                    <a:moveTo>
                      <a:pt x="208187" y="132835"/>
                    </a:moveTo>
                    <a:cubicBezTo>
                      <a:pt x="163791" y="132835"/>
                      <a:pt x="127801" y="168825"/>
                      <a:pt x="127801" y="213221"/>
                    </a:cubicBezTo>
                    <a:lnTo>
                      <a:pt x="127801" y="240259"/>
                    </a:lnTo>
                    <a:lnTo>
                      <a:pt x="457387" y="240259"/>
                    </a:lnTo>
                    <a:lnTo>
                      <a:pt x="457387" y="213221"/>
                    </a:lnTo>
                    <a:cubicBezTo>
                      <a:pt x="457387" y="168825"/>
                      <a:pt x="421397" y="132835"/>
                      <a:pt x="377001" y="132835"/>
                    </a:cubicBezTo>
                    <a:close/>
                    <a:moveTo>
                      <a:pt x="204739" y="0"/>
                    </a:moveTo>
                    <a:lnTo>
                      <a:pt x="380448" y="0"/>
                    </a:lnTo>
                    <a:cubicBezTo>
                      <a:pt x="493522" y="0"/>
                      <a:pt x="585187" y="91665"/>
                      <a:pt x="585187" y="204739"/>
                    </a:cubicBezTo>
                    <a:lnTo>
                      <a:pt x="585187" y="367974"/>
                    </a:lnTo>
                    <a:lnTo>
                      <a:pt x="555811" y="367974"/>
                    </a:lnTo>
                    <a:lnTo>
                      <a:pt x="555811" y="367975"/>
                    </a:lnTo>
                    <a:lnTo>
                      <a:pt x="127801" y="367975"/>
                    </a:lnTo>
                    <a:lnTo>
                      <a:pt x="127801" y="395013"/>
                    </a:lnTo>
                    <a:cubicBezTo>
                      <a:pt x="127801" y="439409"/>
                      <a:pt x="163791" y="475399"/>
                      <a:pt x="208187" y="475399"/>
                    </a:cubicBezTo>
                    <a:lnTo>
                      <a:pt x="377001" y="475399"/>
                    </a:lnTo>
                    <a:cubicBezTo>
                      <a:pt x="410298" y="475399"/>
                      <a:pt x="438867" y="455155"/>
                      <a:pt x="451070" y="426303"/>
                    </a:cubicBezTo>
                    <a:lnTo>
                      <a:pt x="453616" y="413693"/>
                    </a:lnTo>
                    <a:lnTo>
                      <a:pt x="583128" y="413693"/>
                    </a:lnTo>
                    <a:lnTo>
                      <a:pt x="569098" y="483188"/>
                    </a:lnTo>
                    <a:cubicBezTo>
                      <a:pt x="538017" y="556671"/>
                      <a:pt x="465254" y="608233"/>
                      <a:pt x="380448" y="608233"/>
                    </a:cubicBezTo>
                    <a:lnTo>
                      <a:pt x="204739" y="608233"/>
                    </a:lnTo>
                    <a:cubicBezTo>
                      <a:pt x="91665" y="608233"/>
                      <a:pt x="0" y="516568"/>
                      <a:pt x="0" y="403494"/>
                    </a:cubicBezTo>
                    <a:lnTo>
                      <a:pt x="0" y="204739"/>
                    </a:lnTo>
                    <a:cubicBezTo>
                      <a:pt x="0" y="91665"/>
                      <a:pt x="91665" y="0"/>
                      <a:pt x="2047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025542B2-F0A3-3733-9DC3-28D0B594D28D}"/>
                </a:ext>
              </a:extLst>
            </p:cNvPr>
            <p:cNvGrpSpPr/>
            <p:nvPr/>
          </p:nvGrpSpPr>
          <p:grpSpPr>
            <a:xfrm>
              <a:off x="7783870" y="4324818"/>
              <a:ext cx="465334" cy="465334"/>
              <a:chOff x="8693272" y="4063907"/>
              <a:chExt cx="542838" cy="542838"/>
            </a:xfrm>
          </p:grpSpPr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08396EF4-5C90-B974-9AF5-957FBD939EC5}"/>
                  </a:ext>
                </a:extLst>
              </p:cNvPr>
              <p:cNvSpPr/>
              <p:nvPr/>
            </p:nvSpPr>
            <p:spPr>
              <a:xfrm>
                <a:off x="8693272" y="406390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7D6D89C9-9813-A8A8-1881-CEFC81DA48EC}"/>
                  </a:ext>
                </a:extLst>
              </p:cNvPr>
              <p:cNvSpPr/>
              <p:nvPr/>
            </p:nvSpPr>
            <p:spPr>
              <a:xfrm>
                <a:off x="8814049" y="4120142"/>
                <a:ext cx="310801" cy="449103"/>
              </a:xfrm>
              <a:custGeom>
                <a:avLst/>
                <a:gdLst>
                  <a:gd name="csX0" fmla="*/ 385490 w 651296"/>
                  <a:gd name="csY0" fmla="*/ 536821 h 941114"/>
                  <a:gd name="csX1" fmla="*/ 385490 w 651296"/>
                  <a:gd name="csY1" fmla="*/ 743467 h 941114"/>
                  <a:gd name="csX2" fmla="*/ 471903 w 651296"/>
                  <a:gd name="csY2" fmla="*/ 743467 h 941114"/>
                  <a:gd name="csX3" fmla="*/ 528365 w 651296"/>
                  <a:gd name="csY3" fmla="*/ 687005 h 941114"/>
                  <a:gd name="csX4" fmla="*/ 528365 w 651296"/>
                  <a:gd name="csY4" fmla="*/ 593283 h 941114"/>
                  <a:gd name="csX5" fmla="*/ 471903 w 651296"/>
                  <a:gd name="csY5" fmla="*/ 536821 h 941114"/>
                  <a:gd name="csX6" fmla="*/ 176169 w 651296"/>
                  <a:gd name="csY6" fmla="*/ 201683 h 941114"/>
                  <a:gd name="csX7" fmla="*/ 119707 w 651296"/>
                  <a:gd name="csY7" fmla="*/ 258145 h 941114"/>
                  <a:gd name="csX8" fmla="*/ 119707 w 651296"/>
                  <a:gd name="csY8" fmla="*/ 351867 h 941114"/>
                  <a:gd name="csX9" fmla="*/ 176169 w 651296"/>
                  <a:gd name="csY9" fmla="*/ 408329 h 941114"/>
                  <a:gd name="csX10" fmla="*/ 262582 w 651296"/>
                  <a:gd name="csY10" fmla="*/ 408329 h 941114"/>
                  <a:gd name="csX11" fmla="*/ 262582 w 651296"/>
                  <a:gd name="csY11" fmla="*/ 201683 h 941114"/>
                  <a:gd name="csX12" fmla="*/ 262582 w 651296"/>
                  <a:gd name="csY12" fmla="*/ 0 h 941114"/>
                  <a:gd name="csX13" fmla="*/ 385490 w 651296"/>
                  <a:gd name="csY13" fmla="*/ 0 h 941114"/>
                  <a:gd name="csX14" fmla="*/ 385490 w 651296"/>
                  <a:gd name="csY14" fmla="*/ 74513 h 941114"/>
                  <a:gd name="csX15" fmla="*/ 485603 w 651296"/>
                  <a:gd name="csY15" fmla="*/ 74513 h 941114"/>
                  <a:gd name="csX16" fmla="*/ 651296 w 651296"/>
                  <a:gd name="csY16" fmla="*/ 240206 h 941114"/>
                  <a:gd name="csX17" fmla="*/ 651296 w 651296"/>
                  <a:gd name="csY17" fmla="*/ 290537 h 941114"/>
                  <a:gd name="csX18" fmla="*/ 528365 w 651296"/>
                  <a:gd name="csY18" fmla="*/ 290537 h 941114"/>
                  <a:gd name="csX19" fmla="*/ 528365 w 651296"/>
                  <a:gd name="csY19" fmla="*/ 258145 h 941114"/>
                  <a:gd name="csX20" fmla="*/ 471903 w 651296"/>
                  <a:gd name="csY20" fmla="*/ 201683 h 941114"/>
                  <a:gd name="csX21" fmla="*/ 385490 w 651296"/>
                  <a:gd name="csY21" fmla="*/ 201683 h 941114"/>
                  <a:gd name="csX22" fmla="*/ 385490 w 651296"/>
                  <a:gd name="csY22" fmla="*/ 408329 h 941114"/>
                  <a:gd name="csX23" fmla="*/ 471903 w 651296"/>
                  <a:gd name="csY23" fmla="*/ 408329 h 941114"/>
                  <a:gd name="csX24" fmla="*/ 475235 w 651296"/>
                  <a:gd name="csY24" fmla="*/ 408329 h 941114"/>
                  <a:gd name="csX25" fmla="*/ 648072 w 651296"/>
                  <a:gd name="csY25" fmla="*/ 581166 h 941114"/>
                  <a:gd name="csX26" fmla="*/ 648072 w 651296"/>
                  <a:gd name="csY26" fmla="*/ 693764 h 941114"/>
                  <a:gd name="csX27" fmla="*/ 475235 w 651296"/>
                  <a:gd name="csY27" fmla="*/ 866601 h 941114"/>
                  <a:gd name="csX28" fmla="*/ 385490 w 651296"/>
                  <a:gd name="csY28" fmla="*/ 866601 h 941114"/>
                  <a:gd name="csX29" fmla="*/ 385490 w 651296"/>
                  <a:gd name="csY29" fmla="*/ 941114 h 941114"/>
                  <a:gd name="csX30" fmla="*/ 262582 w 651296"/>
                  <a:gd name="csY30" fmla="*/ 941114 h 941114"/>
                  <a:gd name="csX31" fmla="*/ 262582 w 651296"/>
                  <a:gd name="csY31" fmla="*/ 866601 h 941114"/>
                  <a:gd name="csX32" fmla="*/ 172837 w 651296"/>
                  <a:gd name="csY32" fmla="*/ 866601 h 941114"/>
                  <a:gd name="csX33" fmla="*/ 0 w 651296"/>
                  <a:gd name="csY33" fmla="*/ 693764 h 941114"/>
                  <a:gd name="csX34" fmla="*/ 0 w 651296"/>
                  <a:gd name="csY34" fmla="*/ 654613 h 941114"/>
                  <a:gd name="csX35" fmla="*/ 119707 w 651296"/>
                  <a:gd name="csY35" fmla="*/ 654613 h 941114"/>
                  <a:gd name="csX36" fmla="*/ 119707 w 651296"/>
                  <a:gd name="csY36" fmla="*/ 687005 h 941114"/>
                  <a:gd name="csX37" fmla="*/ 176169 w 651296"/>
                  <a:gd name="csY37" fmla="*/ 743467 h 941114"/>
                  <a:gd name="csX38" fmla="*/ 262582 w 651296"/>
                  <a:gd name="csY38" fmla="*/ 743467 h 941114"/>
                  <a:gd name="csX39" fmla="*/ 262582 w 651296"/>
                  <a:gd name="csY39" fmla="*/ 532785 h 941114"/>
                  <a:gd name="csX40" fmla="*/ 165693 w 651296"/>
                  <a:gd name="csY40" fmla="*/ 532785 h 941114"/>
                  <a:gd name="csX41" fmla="*/ 0 w 651296"/>
                  <a:gd name="csY41" fmla="*/ 367092 h 941114"/>
                  <a:gd name="csX42" fmla="*/ 0 w 651296"/>
                  <a:gd name="csY42" fmla="*/ 240206 h 941114"/>
                  <a:gd name="csX43" fmla="*/ 165693 w 651296"/>
                  <a:gd name="csY43" fmla="*/ 74513 h 941114"/>
                  <a:gd name="csX44" fmla="*/ 262582 w 651296"/>
                  <a:gd name="csY44" fmla="*/ 74513 h 941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</a:cxnLst>
                <a:rect l="l" t="t" r="r" b="b"/>
                <a:pathLst>
                  <a:path w="651296" h="941114">
                    <a:moveTo>
                      <a:pt x="385490" y="536821"/>
                    </a:moveTo>
                    <a:lnTo>
                      <a:pt x="385490" y="743467"/>
                    </a:lnTo>
                    <a:lnTo>
                      <a:pt x="471903" y="743467"/>
                    </a:lnTo>
                    <a:cubicBezTo>
                      <a:pt x="503086" y="743467"/>
                      <a:pt x="528365" y="718188"/>
                      <a:pt x="528365" y="687005"/>
                    </a:cubicBezTo>
                    <a:lnTo>
                      <a:pt x="528365" y="593283"/>
                    </a:lnTo>
                    <a:cubicBezTo>
                      <a:pt x="528365" y="562100"/>
                      <a:pt x="503086" y="536821"/>
                      <a:pt x="471903" y="536821"/>
                    </a:cubicBezTo>
                    <a:close/>
                    <a:moveTo>
                      <a:pt x="176169" y="201683"/>
                    </a:moveTo>
                    <a:cubicBezTo>
                      <a:pt x="144986" y="201683"/>
                      <a:pt x="119707" y="226962"/>
                      <a:pt x="119707" y="258145"/>
                    </a:cubicBezTo>
                    <a:lnTo>
                      <a:pt x="119707" y="351867"/>
                    </a:lnTo>
                    <a:cubicBezTo>
                      <a:pt x="119707" y="383050"/>
                      <a:pt x="144986" y="408329"/>
                      <a:pt x="176169" y="408329"/>
                    </a:cubicBezTo>
                    <a:lnTo>
                      <a:pt x="262582" y="408329"/>
                    </a:lnTo>
                    <a:lnTo>
                      <a:pt x="262582" y="201683"/>
                    </a:lnTo>
                    <a:close/>
                    <a:moveTo>
                      <a:pt x="262582" y="0"/>
                    </a:moveTo>
                    <a:lnTo>
                      <a:pt x="385490" y="0"/>
                    </a:lnTo>
                    <a:lnTo>
                      <a:pt x="385490" y="74513"/>
                    </a:lnTo>
                    <a:lnTo>
                      <a:pt x="485603" y="74513"/>
                    </a:lnTo>
                    <a:cubicBezTo>
                      <a:pt x="577113" y="74513"/>
                      <a:pt x="651296" y="148696"/>
                      <a:pt x="651296" y="240206"/>
                    </a:cubicBezTo>
                    <a:lnTo>
                      <a:pt x="651296" y="290537"/>
                    </a:lnTo>
                    <a:lnTo>
                      <a:pt x="528365" y="290537"/>
                    </a:lnTo>
                    <a:lnTo>
                      <a:pt x="528365" y="258145"/>
                    </a:lnTo>
                    <a:cubicBezTo>
                      <a:pt x="528365" y="226962"/>
                      <a:pt x="503086" y="201683"/>
                      <a:pt x="471903" y="201683"/>
                    </a:cubicBezTo>
                    <a:lnTo>
                      <a:pt x="385490" y="201683"/>
                    </a:lnTo>
                    <a:lnTo>
                      <a:pt x="385490" y="408329"/>
                    </a:lnTo>
                    <a:lnTo>
                      <a:pt x="471903" y="408329"/>
                    </a:lnTo>
                    <a:lnTo>
                      <a:pt x="475235" y="408329"/>
                    </a:lnTo>
                    <a:cubicBezTo>
                      <a:pt x="570690" y="408329"/>
                      <a:pt x="648072" y="485711"/>
                      <a:pt x="648072" y="581166"/>
                    </a:cubicBezTo>
                    <a:lnTo>
                      <a:pt x="648072" y="693764"/>
                    </a:lnTo>
                    <a:cubicBezTo>
                      <a:pt x="648072" y="789219"/>
                      <a:pt x="570690" y="866601"/>
                      <a:pt x="475235" y="866601"/>
                    </a:cubicBezTo>
                    <a:lnTo>
                      <a:pt x="385490" y="866601"/>
                    </a:lnTo>
                    <a:lnTo>
                      <a:pt x="385490" y="941114"/>
                    </a:lnTo>
                    <a:lnTo>
                      <a:pt x="262582" y="941114"/>
                    </a:lnTo>
                    <a:lnTo>
                      <a:pt x="262582" y="866601"/>
                    </a:lnTo>
                    <a:lnTo>
                      <a:pt x="172837" y="866601"/>
                    </a:lnTo>
                    <a:cubicBezTo>
                      <a:pt x="77382" y="866601"/>
                      <a:pt x="0" y="789219"/>
                      <a:pt x="0" y="693764"/>
                    </a:cubicBezTo>
                    <a:lnTo>
                      <a:pt x="0" y="654613"/>
                    </a:lnTo>
                    <a:lnTo>
                      <a:pt x="119707" y="654613"/>
                    </a:lnTo>
                    <a:lnTo>
                      <a:pt x="119707" y="687005"/>
                    </a:lnTo>
                    <a:cubicBezTo>
                      <a:pt x="119707" y="718188"/>
                      <a:pt x="144986" y="743467"/>
                      <a:pt x="176169" y="743467"/>
                    </a:cubicBezTo>
                    <a:lnTo>
                      <a:pt x="262582" y="743467"/>
                    </a:lnTo>
                    <a:lnTo>
                      <a:pt x="262582" y="532785"/>
                    </a:lnTo>
                    <a:lnTo>
                      <a:pt x="165693" y="532785"/>
                    </a:lnTo>
                    <a:cubicBezTo>
                      <a:pt x="74183" y="532785"/>
                      <a:pt x="0" y="458602"/>
                      <a:pt x="0" y="367092"/>
                    </a:cubicBezTo>
                    <a:lnTo>
                      <a:pt x="0" y="240206"/>
                    </a:lnTo>
                    <a:cubicBezTo>
                      <a:pt x="0" y="148696"/>
                      <a:pt x="74183" y="74513"/>
                      <a:pt x="165693" y="74513"/>
                    </a:cubicBezTo>
                    <a:lnTo>
                      <a:pt x="262582" y="745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F8EB9CF3-B57B-2154-BEBD-3F9466A1BC1C}"/>
                </a:ext>
              </a:extLst>
            </p:cNvPr>
            <p:cNvGrpSpPr/>
            <p:nvPr/>
          </p:nvGrpSpPr>
          <p:grpSpPr>
            <a:xfrm>
              <a:off x="7529343" y="4800330"/>
              <a:ext cx="465334" cy="465334"/>
              <a:chOff x="8045572" y="4717957"/>
              <a:chExt cx="542838" cy="542838"/>
            </a:xfrm>
          </p:grpSpPr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35F73DAA-54EF-032C-DD33-55C258FDD2D9}"/>
                  </a:ext>
                </a:extLst>
              </p:cNvPr>
              <p:cNvSpPr/>
              <p:nvPr/>
            </p:nvSpPr>
            <p:spPr>
              <a:xfrm>
                <a:off x="8045572" y="471795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23C2B9F2-30C0-EE83-0E85-E50353332658}"/>
                  </a:ext>
                </a:extLst>
              </p:cNvPr>
              <p:cNvSpPr/>
              <p:nvPr/>
            </p:nvSpPr>
            <p:spPr>
              <a:xfrm>
                <a:off x="8113007" y="4787900"/>
                <a:ext cx="357893" cy="387505"/>
              </a:xfrm>
              <a:custGeom>
                <a:avLst/>
                <a:gdLst>
                  <a:gd name="csX0" fmla="*/ 369478 w 722508"/>
                  <a:gd name="csY0" fmla="*/ 0 h 792088"/>
                  <a:gd name="csX1" fmla="*/ 514737 w 722508"/>
                  <a:gd name="csY1" fmla="*/ 0 h 792088"/>
                  <a:gd name="csX2" fmla="*/ 722508 w 722508"/>
                  <a:gd name="csY2" fmla="*/ 207771 h 792088"/>
                  <a:gd name="csX3" fmla="*/ 722508 w 722508"/>
                  <a:gd name="csY3" fmla="*/ 225170 h 792088"/>
                  <a:gd name="csX4" fmla="*/ 596018 w 722508"/>
                  <a:gd name="csY4" fmla="*/ 225170 h 792088"/>
                  <a:gd name="csX5" fmla="*/ 596018 w 722508"/>
                  <a:gd name="csY5" fmla="*/ 207177 h 792088"/>
                  <a:gd name="csX6" fmla="*/ 525111 w 722508"/>
                  <a:gd name="csY6" fmla="*/ 136270 h 792088"/>
                  <a:gd name="csX7" fmla="*/ 359103 w 722508"/>
                  <a:gd name="csY7" fmla="*/ 136270 h 792088"/>
                  <a:gd name="csX8" fmla="*/ 288196 w 722508"/>
                  <a:gd name="csY8" fmla="*/ 207177 h 792088"/>
                  <a:gd name="csX9" fmla="*/ 288196 w 722508"/>
                  <a:gd name="csY9" fmla="*/ 279145 h 792088"/>
                  <a:gd name="csX10" fmla="*/ 585169 w 722508"/>
                  <a:gd name="csY10" fmla="*/ 279145 h 792088"/>
                  <a:gd name="csX11" fmla="*/ 560867 w 722508"/>
                  <a:gd name="csY11" fmla="*/ 376355 h 792088"/>
                  <a:gd name="csX12" fmla="*/ 288196 w 722508"/>
                  <a:gd name="csY12" fmla="*/ 376355 h 792088"/>
                  <a:gd name="csX13" fmla="*/ 288196 w 722508"/>
                  <a:gd name="csY13" fmla="*/ 430852 h 792088"/>
                  <a:gd name="csX14" fmla="*/ 560801 w 722508"/>
                  <a:gd name="csY14" fmla="*/ 430852 h 792088"/>
                  <a:gd name="csX15" fmla="*/ 536499 w 722508"/>
                  <a:gd name="csY15" fmla="*/ 528062 h 792088"/>
                  <a:gd name="csX16" fmla="*/ 288196 w 722508"/>
                  <a:gd name="csY16" fmla="*/ 528062 h 792088"/>
                  <a:gd name="csX17" fmla="*/ 288196 w 722508"/>
                  <a:gd name="csY17" fmla="*/ 584911 h 792088"/>
                  <a:gd name="csX18" fmla="*/ 359103 w 722508"/>
                  <a:gd name="csY18" fmla="*/ 655818 h 792088"/>
                  <a:gd name="csX19" fmla="*/ 525111 w 722508"/>
                  <a:gd name="csY19" fmla="*/ 655818 h 792088"/>
                  <a:gd name="csX20" fmla="*/ 596018 w 722508"/>
                  <a:gd name="csY20" fmla="*/ 584911 h 792088"/>
                  <a:gd name="csX21" fmla="*/ 596018 w 722508"/>
                  <a:gd name="csY21" fmla="*/ 566918 h 792088"/>
                  <a:gd name="csX22" fmla="*/ 722508 w 722508"/>
                  <a:gd name="csY22" fmla="*/ 566918 h 792088"/>
                  <a:gd name="csX23" fmla="*/ 722508 w 722508"/>
                  <a:gd name="csY23" fmla="*/ 584317 h 792088"/>
                  <a:gd name="csX24" fmla="*/ 514737 w 722508"/>
                  <a:gd name="csY24" fmla="*/ 792088 h 792088"/>
                  <a:gd name="csX25" fmla="*/ 369478 w 722508"/>
                  <a:gd name="csY25" fmla="*/ 792088 h 792088"/>
                  <a:gd name="csX26" fmla="*/ 161707 w 722508"/>
                  <a:gd name="csY26" fmla="*/ 584317 h 792088"/>
                  <a:gd name="csX27" fmla="*/ 161707 w 722508"/>
                  <a:gd name="csY27" fmla="*/ 528062 h 792088"/>
                  <a:gd name="csX28" fmla="*/ 0 w 722508"/>
                  <a:gd name="csY28" fmla="*/ 528062 h 792088"/>
                  <a:gd name="csX29" fmla="*/ 24303 w 722508"/>
                  <a:gd name="csY29" fmla="*/ 430852 h 792088"/>
                  <a:gd name="csX30" fmla="*/ 161707 w 722508"/>
                  <a:gd name="csY30" fmla="*/ 430852 h 792088"/>
                  <a:gd name="csX31" fmla="*/ 161707 w 722508"/>
                  <a:gd name="csY31" fmla="*/ 376355 h 792088"/>
                  <a:gd name="csX32" fmla="*/ 24368 w 722508"/>
                  <a:gd name="csY32" fmla="*/ 376355 h 792088"/>
                  <a:gd name="csX33" fmla="*/ 48671 w 722508"/>
                  <a:gd name="csY33" fmla="*/ 279145 h 792088"/>
                  <a:gd name="csX34" fmla="*/ 161707 w 722508"/>
                  <a:gd name="csY34" fmla="*/ 279145 h 792088"/>
                  <a:gd name="csX35" fmla="*/ 161707 w 722508"/>
                  <a:gd name="csY35" fmla="*/ 207771 h 792088"/>
                  <a:gd name="csX36" fmla="*/ 369478 w 722508"/>
                  <a:gd name="csY36" fmla="*/ 0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</a:cxnLst>
                <a:rect l="l" t="t" r="r" b="b"/>
                <a:pathLst>
                  <a:path w="722508" h="792088">
                    <a:moveTo>
                      <a:pt x="369478" y="0"/>
                    </a:moveTo>
                    <a:lnTo>
                      <a:pt x="514737" y="0"/>
                    </a:lnTo>
                    <a:cubicBezTo>
                      <a:pt x="629486" y="0"/>
                      <a:pt x="722508" y="93022"/>
                      <a:pt x="722508" y="207771"/>
                    </a:cubicBezTo>
                    <a:lnTo>
                      <a:pt x="722508" y="225170"/>
                    </a:lnTo>
                    <a:lnTo>
                      <a:pt x="596018" y="225170"/>
                    </a:lnTo>
                    <a:lnTo>
                      <a:pt x="596018" y="207177"/>
                    </a:lnTo>
                    <a:cubicBezTo>
                      <a:pt x="596018" y="168016"/>
                      <a:pt x="564272" y="136270"/>
                      <a:pt x="525111" y="136270"/>
                    </a:cubicBezTo>
                    <a:lnTo>
                      <a:pt x="359103" y="136270"/>
                    </a:lnTo>
                    <a:cubicBezTo>
                      <a:pt x="319942" y="136270"/>
                      <a:pt x="288196" y="168016"/>
                      <a:pt x="288196" y="207177"/>
                    </a:cubicBezTo>
                    <a:lnTo>
                      <a:pt x="288196" y="279145"/>
                    </a:lnTo>
                    <a:lnTo>
                      <a:pt x="585169" y="279145"/>
                    </a:lnTo>
                    <a:lnTo>
                      <a:pt x="560867" y="376355"/>
                    </a:lnTo>
                    <a:lnTo>
                      <a:pt x="288196" y="376355"/>
                    </a:lnTo>
                    <a:lnTo>
                      <a:pt x="288196" y="430852"/>
                    </a:lnTo>
                    <a:lnTo>
                      <a:pt x="560801" y="430852"/>
                    </a:lnTo>
                    <a:lnTo>
                      <a:pt x="536499" y="528062"/>
                    </a:lnTo>
                    <a:lnTo>
                      <a:pt x="288196" y="528062"/>
                    </a:lnTo>
                    <a:lnTo>
                      <a:pt x="288196" y="584911"/>
                    </a:lnTo>
                    <a:cubicBezTo>
                      <a:pt x="288196" y="624072"/>
                      <a:pt x="319942" y="655818"/>
                      <a:pt x="359103" y="655818"/>
                    </a:cubicBezTo>
                    <a:lnTo>
                      <a:pt x="525111" y="655818"/>
                    </a:lnTo>
                    <a:cubicBezTo>
                      <a:pt x="564272" y="655818"/>
                      <a:pt x="596018" y="624072"/>
                      <a:pt x="596018" y="584911"/>
                    </a:cubicBezTo>
                    <a:lnTo>
                      <a:pt x="596018" y="566918"/>
                    </a:lnTo>
                    <a:lnTo>
                      <a:pt x="722508" y="566918"/>
                    </a:lnTo>
                    <a:lnTo>
                      <a:pt x="722508" y="584317"/>
                    </a:lnTo>
                    <a:cubicBezTo>
                      <a:pt x="722508" y="699066"/>
                      <a:pt x="629486" y="792088"/>
                      <a:pt x="514737" y="792088"/>
                    </a:cubicBezTo>
                    <a:lnTo>
                      <a:pt x="369478" y="792088"/>
                    </a:lnTo>
                    <a:cubicBezTo>
                      <a:pt x="254729" y="792088"/>
                      <a:pt x="161707" y="699066"/>
                      <a:pt x="161707" y="584317"/>
                    </a:cubicBezTo>
                    <a:lnTo>
                      <a:pt x="161707" y="528062"/>
                    </a:lnTo>
                    <a:lnTo>
                      <a:pt x="0" y="528062"/>
                    </a:lnTo>
                    <a:lnTo>
                      <a:pt x="24303" y="430852"/>
                    </a:lnTo>
                    <a:lnTo>
                      <a:pt x="161707" y="430852"/>
                    </a:lnTo>
                    <a:lnTo>
                      <a:pt x="161707" y="376355"/>
                    </a:lnTo>
                    <a:lnTo>
                      <a:pt x="24368" y="376355"/>
                    </a:lnTo>
                    <a:lnTo>
                      <a:pt x="48671" y="279145"/>
                    </a:lnTo>
                    <a:lnTo>
                      <a:pt x="161707" y="279145"/>
                    </a:lnTo>
                    <a:lnTo>
                      <a:pt x="161707" y="207771"/>
                    </a:lnTo>
                    <a:cubicBezTo>
                      <a:pt x="161707" y="93022"/>
                      <a:pt x="254729" y="0"/>
                      <a:pt x="3694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AD82A85F-6DD3-9DF8-DE71-15B6FA8326CA}"/>
                </a:ext>
              </a:extLst>
            </p:cNvPr>
            <p:cNvGrpSpPr/>
            <p:nvPr/>
          </p:nvGrpSpPr>
          <p:grpSpPr>
            <a:xfrm>
              <a:off x="7020290" y="4800330"/>
              <a:ext cx="465334" cy="465334"/>
              <a:chOff x="8693272" y="4717957"/>
              <a:chExt cx="542838" cy="542838"/>
            </a:xfrm>
          </p:grpSpPr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C6576D3D-D8CF-DE02-9B39-05691D1095E6}"/>
                  </a:ext>
                </a:extLst>
              </p:cNvPr>
              <p:cNvSpPr/>
              <p:nvPr/>
            </p:nvSpPr>
            <p:spPr>
              <a:xfrm>
                <a:off x="8693272" y="471795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52945206-8036-872E-4DAD-A592A9B9EAF2}"/>
                  </a:ext>
                </a:extLst>
              </p:cNvPr>
              <p:cNvSpPr/>
              <p:nvPr/>
            </p:nvSpPr>
            <p:spPr>
              <a:xfrm rot="5400000">
                <a:off x="8802642" y="4854118"/>
                <a:ext cx="373259" cy="271356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762E32FD-6814-B6A2-009B-6D4BABB4C09C}"/>
              </a:ext>
            </a:extLst>
          </p:cNvPr>
          <p:cNvGrpSpPr/>
          <p:nvPr/>
        </p:nvGrpSpPr>
        <p:grpSpPr>
          <a:xfrm>
            <a:off x="6886415" y="1340768"/>
            <a:ext cx="2505235" cy="1227296"/>
            <a:chOff x="6789877" y="4105682"/>
            <a:chExt cx="2816189" cy="1379630"/>
          </a:xfrm>
        </p:grpSpPr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474F391D-75AB-2493-457B-10BCFDCE5570}"/>
                </a:ext>
              </a:extLst>
            </p:cNvPr>
            <p:cNvGrpSpPr/>
            <p:nvPr/>
          </p:nvGrpSpPr>
          <p:grpSpPr>
            <a:xfrm rot="5400000">
              <a:off x="8918995" y="4586005"/>
              <a:ext cx="930007" cy="444134"/>
              <a:chOff x="1544837" y="4871328"/>
              <a:chExt cx="930007" cy="444134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502388E9-CD34-114C-CADE-8F6A87F6351E}"/>
                  </a:ext>
                </a:extLst>
              </p:cNvPr>
              <p:cNvSpPr/>
              <p:nvPr/>
            </p:nvSpPr>
            <p:spPr>
              <a:xfrm rot="10800000">
                <a:off x="1544837" y="4871328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6997D19E-B924-ADA2-9F4F-01A804974889}"/>
                  </a:ext>
                </a:extLst>
              </p:cNvPr>
              <p:cNvSpPr/>
              <p:nvPr/>
            </p:nvSpPr>
            <p:spPr>
              <a:xfrm rot="10800000">
                <a:off x="1704555" y="5110677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887CA338-1A63-E201-EFDF-E6D5FE2EBCB3}"/>
                  </a:ext>
                </a:extLst>
              </p:cNvPr>
              <p:cNvSpPr/>
              <p:nvPr/>
            </p:nvSpPr>
            <p:spPr>
              <a:xfrm rot="10800000">
                <a:off x="1623334" y="4988962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FC6AA47D-8517-FF28-15A7-246F836E0F93}"/>
                  </a:ext>
                </a:extLst>
              </p:cNvPr>
              <p:cNvSpPr/>
              <p:nvPr/>
            </p:nvSpPr>
            <p:spPr>
              <a:xfrm rot="10800000">
                <a:off x="1781942" y="5226440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EE0C91DD-B15E-FFB4-BC60-FC80727DEACF}"/>
                </a:ext>
              </a:extLst>
            </p:cNvPr>
            <p:cNvGrpSpPr/>
            <p:nvPr/>
          </p:nvGrpSpPr>
          <p:grpSpPr>
            <a:xfrm rot="5400000">
              <a:off x="7203924" y="3691635"/>
              <a:ext cx="1379630" cy="2207724"/>
              <a:chOff x="5385048" y="3445496"/>
              <a:chExt cx="1379630" cy="2207724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CD74FFA9-D516-3A94-552F-24BF5E943803}"/>
                  </a:ext>
                </a:extLst>
              </p:cNvPr>
              <p:cNvGrpSpPr/>
              <p:nvPr/>
            </p:nvGrpSpPr>
            <p:grpSpPr>
              <a:xfrm>
                <a:off x="5385048" y="3445496"/>
                <a:ext cx="1379630" cy="2207724"/>
                <a:chOff x="695467" y="748664"/>
                <a:chExt cx="1574950" cy="2520280"/>
              </a:xfrm>
            </p:grpSpPr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1851629E-BABE-FE93-7093-B41754755B4A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四角形: 角を丸くする 283">
                  <a:extLst>
                    <a:ext uri="{FF2B5EF4-FFF2-40B4-BE49-F238E27FC236}">
                      <a16:creationId xmlns:a16="http://schemas.microsoft.com/office/drawing/2014/main" id="{74B8931D-3CF0-2B7F-8E6B-6C27E65977FC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E59962C1-E174-2962-8B40-7EE36B9E48AA}"/>
                  </a:ext>
                </a:extLst>
              </p:cNvPr>
              <p:cNvSpPr/>
              <p:nvPr/>
            </p:nvSpPr>
            <p:spPr>
              <a:xfrm>
                <a:off x="5932137" y="3484585"/>
                <a:ext cx="285452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C73CCD28-57FA-BBBD-B603-4F08D4159E45}"/>
                  </a:ext>
                </a:extLst>
              </p:cNvPr>
              <p:cNvSpPr/>
              <p:nvPr/>
            </p:nvSpPr>
            <p:spPr>
              <a:xfrm>
                <a:off x="5719412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C1BFF7E6-56DD-E3E5-CC5C-9AF8546BF5C4}"/>
                  </a:ext>
                </a:extLst>
              </p:cNvPr>
              <p:cNvSpPr/>
              <p:nvPr/>
            </p:nvSpPr>
            <p:spPr>
              <a:xfrm>
                <a:off x="6332630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6106877F-8475-9E58-20A7-67518880D2B9}"/>
                </a:ext>
              </a:extLst>
            </p:cNvPr>
            <p:cNvGrpSpPr/>
            <p:nvPr/>
          </p:nvGrpSpPr>
          <p:grpSpPr>
            <a:xfrm>
              <a:off x="8292924" y="4324818"/>
              <a:ext cx="465334" cy="465334"/>
              <a:chOff x="5622483" y="4082130"/>
              <a:chExt cx="948432" cy="948432"/>
            </a:xfrm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6F56D18C-F417-3B15-7176-66AF85F3C388}"/>
                  </a:ext>
                </a:extLst>
              </p:cNvPr>
              <p:cNvSpPr/>
              <p:nvPr/>
            </p:nvSpPr>
            <p:spPr>
              <a:xfrm>
                <a:off x="5622483" y="4082130"/>
                <a:ext cx="948432" cy="94843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757B64C3-A957-A985-DA15-CED0DE825BB8}"/>
                  </a:ext>
                </a:extLst>
              </p:cNvPr>
              <p:cNvSpPr/>
              <p:nvPr/>
            </p:nvSpPr>
            <p:spPr>
              <a:xfrm>
                <a:off x="5803437" y="426572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B031E2C6-0D30-6562-1140-FF84925E82C9}"/>
                </a:ext>
              </a:extLst>
            </p:cNvPr>
            <p:cNvGrpSpPr/>
            <p:nvPr/>
          </p:nvGrpSpPr>
          <p:grpSpPr>
            <a:xfrm>
              <a:off x="8038397" y="4800330"/>
              <a:ext cx="465334" cy="465334"/>
              <a:chOff x="7359772" y="4063907"/>
              <a:chExt cx="542838" cy="542838"/>
            </a:xfrm>
          </p:grpSpPr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DC2AF115-6AA9-12AF-8B9E-DEF7185937B3}"/>
                  </a:ext>
                </a:extLst>
              </p:cNvPr>
              <p:cNvSpPr/>
              <p:nvPr/>
            </p:nvSpPr>
            <p:spPr>
              <a:xfrm>
                <a:off x="7359772" y="406390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93323AD3-03A6-2E4F-081A-1381040CC998}"/>
                  </a:ext>
                </a:extLst>
              </p:cNvPr>
              <p:cNvSpPr/>
              <p:nvPr/>
            </p:nvSpPr>
            <p:spPr>
              <a:xfrm>
                <a:off x="7473661" y="4172992"/>
                <a:ext cx="324140" cy="359014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78D44B9A-8D24-07F0-7BFF-28E2A0464E20}"/>
                </a:ext>
              </a:extLst>
            </p:cNvPr>
            <p:cNvGrpSpPr/>
            <p:nvPr/>
          </p:nvGrpSpPr>
          <p:grpSpPr>
            <a:xfrm>
              <a:off x="7274816" y="4324818"/>
              <a:ext cx="465334" cy="465334"/>
              <a:chOff x="8045572" y="4063907"/>
              <a:chExt cx="542838" cy="542838"/>
            </a:xfrm>
          </p:grpSpPr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F5AED2E7-A971-26FE-82A7-0E8D8A05DC14}"/>
                  </a:ext>
                </a:extLst>
              </p:cNvPr>
              <p:cNvSpPr/>
              <p:nvPr/>
            </p:nvSpPr>
            <p:spPr>
              <a:xfrm>
                <a:off x="8045572" y="406390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EEC99490-AC1C-76CA-6E82-3A5486206718}"/>
                  </a:ext>
                </a:extLst>
              </p:cNvPr>
              <p:cNvSpPr/>
              <p:nvPr/>
            </p:nvSpPr>
            <p:spPr>
              <a:xfrm>
                <a:off x="8159024" y="4171870"/>
                <a:ext cx="318226" cy="330758"/>
              </a:xfrm>
              <a:custGeom>
                <a:avLst/>
                <a:gdLst>
                  <a:gd name="csX0" fmla="*/ 208187 w 585187"/>
                  <a:gd name="csY0" fmla="*/ 132835 h 608233"/>
                  <a:gd name="csX1" fmla="*/ 127801 w 585187"/>
                  <a:gd name="csY1" fmla="*/ 213221 h 608233"/>
                  <a:gd name="csX2" fmla="*/ 127801 w 585187"/>
                  <a:gd name="csY2" fmla="*/ 240259 h 608233"/>
                  <a:gd name="csX3" fmla="*/ 457387 w 585187"/>
                  <a:gd name="csY3" fmla="*/ 240259 h 608233"/>
                  <a:gd name="csX4" fmla="*/ 457387 w 585187"/>
                  <a:gd name="csY4" fmla="*/ 213221 h 608233"/>
                  <a:gd name="csX5" fmla="*/ 377001 w 585187"/>
                  <a:gd name="csY5" fmla="*/ 132835 h 608233"/>
                  <a:gd name="csX6" fmla="*/ 204739 w 585187"/>
                  <a:gd name="csY6" fmla="*/ 0 h 608233"/>
                  <a:gd name="csX7" fmla="*/ 380448 w 585187"/>
                  <a:gd name="csY7" fmla="*/ 0 h 608233"/>
                  <a:gd name="csX8" fmla="*/ 585187 w 585187"/>
                  <a:gd name="csY8" fmla="*/ 204739 h 608233"/>
                  <a:gd name="csX9" fmla="*/ 585187 w 585187"/>
                  <a:gd name="csY9" fmla="*/ 367974 h 608233"/>
                  <a:gd name="csX10" fmla="*/ 555811 w 585187"/>
                  <a:gd name="csY10" fmla="*/ 367974 h 608233"/>
                  <a:gd name="csX11" fmla="*/ 555811 w 585187"/>
                  <a:gd name="csY11" fmla="*/ 367975 h 608233"/>
                  <a:gd name="csX12" fmla="*/ 127801 w 585187"/>
                  <a:gd name="csY12" fmla="*/ 367975 h 608233"/>
                  <a:gd name="csX13" fmla="*/ 127801 w 585187"/>
                  <a:gd name="csY13" fmla="*/ 395013 h 608233"/>
                  <a:gd name="csX14" fmla="*/ 208187 w 585187"/>
                  <a:gd name="csY14" fmla="*/ 475399 h 608233"/>
                  <a:gd name="csX15" fmla="*/ 377001 w 585187"/>
                  <a:gd name="csY15" fmla="*/ 475399 h 608233"/>
                  <a:gd name="csX16" fmla="*/ 451070 w 585187"/>
                  <a:gd name="csY16" fmla="*/ 426303 h 608233"/>
                  <a:gd name="csX17" fmla="*/ 453616 w 585187"/>
                  <a:gd name="csY17" fmla="*/ 413693 h 608233"/>
                  <a:gd name="csX18" fmla="*/ 583128 w 585187"/>
                  <a:gd name="csY18" fmla="*/ 413693 h 608233"/>
                  <a:gd name="csX19" fmla="*/ 569098 w 585187"/>
                  <a:gd name="csY19" fmla="*/ 483188 h 608233"/>
                  <a:gd name="csX20" fmla="*/ 380448 w 585187"/>
                  <a:gd name="csY20" fmla="*/ 608233 h 608233"/>
                  <a:gd name="csX21" fmla="*/ 204739 w 585187"/>
                  <a:gd name="csY21" fmla="*/ 608233 h 608233"/>
                  <a:gd name="csX22" fmla="*/ 0 w 585187"/>
                  <a:gd name="csY22" fmla="*/ 403494 h 608233"/>
                  <a:gd name="csX23" fmla="*/ 0 w 585187"/>
                  <a:gd name="csY23" fmla="*/ 204739 h 608233"/>
                  <a:gd name="csX24" fmla="*/ 204739 w 585187"/>
                  <a:gd name="csY24" fmla="*/ 0 h 60823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585187" h="608233">
                    <a:moveTo>
                      <a:pt x="208187" y="132835"/>
                    </a:moveTo>
                    <a:cubicBezTo>
                      <a:pt x="163791" y="132835"/>
                      <a:pt x="127801" y="168825"/>
                      <a:pt x="127801" y="213221"/>
                    </a:cubicBezTo>
                    <a:lnTo>
                      <a:pt x="127801" y="240259"/>
                    </a:lnTo>
                    <a:lnTo>
                      <a:pt x="457387" y="240259"/>
                    </a:lnTo>
                    <a:lnTo>
                      <a:pt x="457387" y="213221"/>
                    </a:lnTo>
                    <a:cubicBezTo>
                      <a:pt x="457387" y="168825"/>
                      <a:pt x="421397" y="132835"/>
                      <a:pt x="377001" y="132835"/>
                    </a:cubicBezTo>
                    <a:close/>
                    <a:moveTo>
                      <a:pt x="204739" y="0"/>
                    </a:moveTo>
                    <a:lnTo>
                      <a:pt x="380448" y="0"/>
                    </a:lnTo>
                    <a:cubicBezTo>
                      <a:pt x="493522" y="0"/>
                      <a:pt x="585187" y="91665"/>
                      <a:pt x="585187" y="204739"/>
                    </a:cubicBezTo>
                    <a:lnTo>
                      <a:pt x="585187" y="367974"/>
                    </a:lnTo>
                    <a:lnTo>
                      <a:pt x="555811" y="367974"/>
                    </a:lnTo>
                    <a:lnTo>
                      <a:pt x="555811" y="367975"/>
                    </a:lnTo>
                    <a:lnTo>
                      <a:pt x="127801" y="367975"/>
                    </a:lnTo>
                    <a:lnTo>
                      <a:pt x="127801" y="395013"/>
                    </a:lnTo>
                    <a:cubicBezTo>
                      <a:pt x="127801" y="439409"/>
                      <a:pt x="163791" y="475399"/>
                      <a:pt x="208187" y="475399"/>
                    </a:cubicBezTo>
                    <a:lnTo>
                      <a:pt x="377001" y="475399"/>
                    </a:lnTo>
                    <a:cubicBezTo>
                      <a:pt x="410298" y="475399"/>
                      <a:pt x="438867" y="455155"/>
                      <a:pt x="451070" y="426303"/>
                    </a:cubicBezTo>
                    <a:lnTo>
                      <a:pt x="453616" y="413693"/>
                    </a:lnTo>
                    <a:lnTo>
                      <a:pt x="583128" y="413693"/>
                    </a:lnTo>
                    <a:lnTo>
                      <a:pt x="569098" y="483188"/>
                    </a:lnTo>
                    <a:cubicBezTo>
                      <a:pt x="538017" y="556671"/>
                      <a:pt x="465254" y="608233"/>
                      <a:pt x="380448" y="608233"/>
                    </a:cubicBezTo>
                    <a:lnTo>
                      <a:pt x="204739" y="608233"/>
                    </a:lnTo>
                    <a:cubicBezTo>
                      <a:pt x="91665" y="608233"/>
                      <a:pt x="0" y="516568"/>
                      <a:pt x="0" y="403494"/>
                    </a:cubicBezTo>
                    <a:lnTo>
                      <a:pt x="0" y="204739"/>
                    </a:lnTo>
                    <a:cubicBezTo>
                      <a:pt x="0" y="91665"/>
                      <a:pt x="91665" y="0"/>
                      <a:pt x="2047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E7C90A63-0610-668D-BFF5-281DAA340933}"/>
                </a:ext>
              </a:extLst>
            </p:cNvPr>
            <p:cNvGrpSpPr/>
            <p:nvPr/>
          </p:nvGrpSpPr>
          <p:grpSpPr>
            <a:xfrm>
              <a:off x="7783870" y="4324818"/>
              <a:ext cx="465334" cy="465334"/>
              <a:chOff x="8693272" y="4063907"/>
              <a:chExt cx="542838" cy="542838"/>
            </a:xfrm>
          </p:grpSpPr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3635480E-4CF4-C862-EB87-103451C41FC5}"/>
                  </a:ext>
                </a:extLst>
              </p:cNvPr>
              <p:cNvSpPr/>
              <p:nvPr/>
            </p:nvSpPr>
            <p:spPr>
              <a:xfrm>
                <a:off x="8693272" y="406390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2B6CF96B-5804-D5D1-CFDA-66A2E5A0F8DA}"/>
                  </a:ext>
                </a:extLst>
              </p:cNvPr>
              <p:cNvSpPr/>
              <p:nvPr/>
            </p:nvSpPr>
            <p:spPr>
              <a:xfrm>
                <a:off x="8814049" y="4120142"/>
                <a:ext cx="310801" cy="449103"/>
              </a:xfrm>
              <a:custGeom>
                <a:avLst/>
                <a:gdLst>
                  <a:gd name="csX0" fmla="*/ 385490 w 651296"/>
                  <a:gd name="csY0" fmla="*/ 536821 h 941114"/>
                  <a:gd name="csX1" fmla="*/ 385490 w 651296"/>
                  <a:gd name="csY1" fmla="*/ 743467 h 941114"/>
                  <a:gd name="csX2" fmla="*/ 471903 w 651296"/>
                  <a:gd name="csY2" fmla="*/ 743467 h 941114"/>
                  <a:gd name="csX3" fmla="*/ 528365 w 651296"/>
                  <a:gd name="csY3" fmla="*/ 687005 h 941114"/>
                  <a:gd name="csX4" fmla="*/ 528365 w 651296"/>
                  <a:gd name="csY4" fmla="*/ 593283 h 941114"/>
                  <a:gd name="csX5" fmla="*/ 471903 w 651296"/>
                  <a:gd name="csY5" fmla="*/ 536821 h 941114"/>
                  <a:gd name="csX6" fmla="*/ 176169 w 651296"/>
                  <a:gd name="csY6" fmla="*/ 201683 h 941114"/>
                  <a:gd name="csX7" fmla="*/ 119707 w 651296"/>
                  <a:gd name="csY7" fmla="*/ 258145 h 941114"/>
                  <a:gd name="csX8" fmla="*/ 119707 w 651296"/>
                  <a:gd name="csY8" fmla="*/ 351867 h 941114"/>
                  <a:gd name="csX9" fmla="*/ 176169 w 651296"/>
                  <a:gd name="csY9" fmla="*/ 408329 h 941114"/>
                  <a:gd name="csX10" fmla="*/ 262582 w 651296"/>
                  <a:gd name="csY10" fmla="*/ 408329 h 941114"/>
                  <a:gd name="csX11" fmla="*/ 262582 w 651296"/>
                  <a:gd name="csY11" fmla="*/ 201683 h 941114"/>
                  <a:gd name="csX12" fmla="*/ 262582 w 651296"/>
                  <a:gd name="csY12" fmla="*/ 0 h 941114"/>
                  <a:gd name="csX13" fmla="*/ 385490 w 651296"/>
                  <a:gd name="csY13" fmla="*/ 0 h 941114"/>
                  <a:gd name="csX14" fmla="*/ 385490 w 651296"/>
                  <a:gd name="csY14" fmla="*/ 74513 h 941114"/>
                  <a:gd name="csX15" fmla="*/ 485603 w 651296"/>
                  <a:gd name="csY15" fmla="*/ 74513 h 941114"/>
                  <a:gd name="csX16" fmla="*/ 651296 w 651296"/>
                  <a:gd name="csY16" fmla="*/ 240206 h 941114"/>
                  <a:gd name="csX17" fmla="*/ 651296 w 651296"/>
                  <a:gd name="csY17" fmla="*/ 290537 h 941114"/>
                  <a:gd name="csX18" fmla="*/ 528365 w 651296"/>
                  <a:gd name="csY18" fmla="*/ 290537 h 941114"/>
                  <a:gd name="csX19" fmla="*/ 528365 w 651296"/>
                  <a:gd name="csY19" fmla="*/ 258145 h 941114"/>
                  <a:gd name="csX20" fmla="*/ 471903 w 651296"/>
                  <a:gd name="csY20" fmla="*/ 201683 h 941114"/>
                  <a:gd name="csX21" fmla="*/ 385490 w 651296"/>
                  <a:gd name="csY21" fmla="*/ 201683 h 941114"/>
                  <a:gd name="csX22" fmla="*/ 385490 w 651296"/>
                  <a:gd name="csY22" fmla="*/ 408329 h 941114"/>
                  <a:gd name="csX23" fmla="*/ 471903 w 651296"/>
                  <a:gd name="csY23" fmla="*/ 408329 h 941114"/>
                  <a:gd name="csX24" fmla="*/ 475235 w 651296"/>
                  <a:gd name="csY24" fmla="*/ 408329 h 941114"/>
                  <a:gd name="csX25" fmla="*/ 648072 w 651296"/>
                  <a:gd name="csY25" fmla="*/ 581166 h 941114"/>
                  <a:gd name="csX26" fmla="*/ 648072 w 651296"/>
                  <a:gd name="csY26" fmla="*/ 693764 h 941114"/>
                  <a:gd name="csX27" fmla="*/ 475235 w 651296"/>
                  <a:gd name="csY27" fmla="*/ 866601 h 941114"/>
                  <a:gd name="csX28" fmla="*/ 385490 w 651296"/>
                  <a:gd name="csY28" fmla="*/ 866601 h 941114"/>
                  <a:gd name="csX29" fmla="*/ 385490 w 651296"/>
                  <a:gd name="csY29" fmla="*/ 941114 h 941114"/>
                  <a:gd name="csX30" fmla="*/ 262582 w 651296"/>
                  <a:gd name="csY30" fmla="*/ 941114 h 941114"/>
                  <a:gd name="csX31" fmla="*/ 262582 w 651296"/>
                  <a:gd name="csY31" fmla="*/ 866601 h 941114"/>
                  <a:gd name="csX32" fmla="*/ 172837 w 651296"/>
                  <a:gd name="csY32" fmla="*/ 866601 h 941114"/>
                  <a:gd name="csX33" fmla="*/ 0 w 651296"/>
                  <a:gd name="csY33" fmla="*/ 693764 h 941114"/>
                  <a:gd name="csX34" fmla="*/ 0 w 651296"/>
                  <a:gd name="csY34" fmla="*/ 654613 h 941114"/>
                  <a:gd name="csX35" fmla="*/ 119707 w 651296"/>
                  <a:gd name="csY35" fmla="*/ 654613 h 941114"/>
                  <a:gd name="csX36" fmla="*/ 119707 w 651296"/>
                  <a:gd name="csY36" fmla="*/ 687005 h 941114"/>
                  <a:gd name="csX37" fmla="*/ 176169 w 651296"/>
                  <a:gd name="csY37" fmla="*/ 743467 h 941114"/>
                  <a:gd name="csX38" fmla="*/ 262582 w 651296"/>
                  <a:gd name="csY38" fmla="*/ 743467 h 941114"/>
                  <a:gd name="csX39" fmla="*/ 262582 w 651296"/>
                  <a:gd name="csY39" fmla="*/ 532785 h 941114"/>
                  <a:gd name="csX40" fmla="*/ 165693 w 651296"/>
                  <a:gd name="csY40" fmla="*/ 532785 h 941114"/>
                  <a:gd name="csX41" fmla="*/ 0 w 651296"/>
                  <a:gd name="csY41" fmla="*/ 367092 h 941114"/>
                  <a:gd name="csX42" fmla="*/ 0 w 651296"/>
                  <a:gd name="csY42" fmla="*/ 240206 h 941114"/>
                  <a:gd name="csX43" fmla="*/ 165693 w 651296"/>
                  <a:gd name="csY43" fmla="*/ 74513 h 941114"/>
                  <a:gd name="csX44" fmla="*/ 262582 w 651296"/>
                  <a:gd name="csY44" fmla="*/ 74513 h 941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</a:cxnLst>
                <a:rect l="l" t="t" r="r" b="b"/>
                <a:pathLst>
                  <a:path w="651296" h="941114">
                    <a:moveTo>
                      <a:pt x="385490" y="536821"/>
                    </a:moveTo>
                    <a:lnTo>
                      <a:pt x="385490" y="743467"/>
                    </a:lnTo>
                    <a:lnTo>
                      <a:pt x="471903" y="743467"/>
                    </a:lnTo>
                    <a:cubicBezTo>
                      <a:pt x="503086" y="743467"/>
                      <a:pt x="528365" y="718188"/>
                      <a:pt x="528365" y="687005"/>
                    </a:cubicBezTo>
                    <a:lnTo>
                      <a:pt x="528365" y="593283"/>
                    </a:lnTo>
                    <a:cubicBezTo>
                      <a:pt x="528365" y="562100"/>
                      <a:pt x="503086" y="536821"/>
                      <a:pt x="471903" y="536821"/>
                    </a:cubicBezTo>
                    <a:close/>
                    <a:moveTo>
                      <a:pt x="176169" y="201683"/>
                    </a:moveTo>
                    <a:cubicBezTo>
                      <a:pt x="144986" y="201683"/>
                      <a:pt x="119707" y="226962"/>
                      <a:pt x="119707" y="258145"/>
                    </a:cubicBezTo>
                    <a:lnTo>
                      <a:pt x="119707" y="351867"/>
                    </a:lnTo>
                    <a:cubicBezTo>
                      <a:pt x="119707" y="383050"/>
                      <a:pt x="144986" y="408329"/>
                      <a:pt x="176169" y="408329"/>
                    </a:cubicBezTo>
                    <a:lnTo>
                      <a:pt x="262582" y="408329"/>
                    </a:lnTo>
                    <a:lnTo>
                      <a:pt x="262582" y="201683"/>
                    </a:lnTo>
                    <a:close/>
                    <a:moveTo>
                      <a:pt x="262582" y="0"/>
                    </a:moveTo>
                    <a:lnTo>
                      <a:pt x="385490" y="0"/>
                    </a:lnTo>
                    <a:lnTo>
                      <a:pt x="385490" y="74513"/>
                    </a:lnTo>
                    <a:lnTo>
                      <a:pt x="485603" y="74513"/>
                    </a:lnTo>
                    <a:cubicBezTo>
                      <a:pt x="577113" y="74513"/>
                      <a:pt x="651296" y="148696"/>
                      <a:pt x="651296" y="240206"/>
                    </a:cubicBezTo>
                    <a:lnTo>
                      <a:pt x="651296" y="290537"/>
                    </a:lnTo>
                    <a:lnTo>
                      <a:pt x="528365" y="290537"/>
                    </a:lnTo>
                    <a:lnTo>
                      <a:pt x="528365" y="258145"/>
                    </a:lnTo>
                    <a:cubicBezTo>
                      <a:pt x="528365" y="226962"/>
                      <a:pt x="503086" y="201683"/>
                      <a:pt x="471903" y="201683"/>
                    </a:cubicBezTo>
                    <a:lnTo>
                      <a:pt x="385490" y="201683"/>
                    </a:lnTo>
                    <a:lnTo>
                      <a:pt x="385490" y="408329"/>
                    </a:lnTo>
                    <a:lnTo>
                      <a:pt x="471903" y="408329"/>
                    </a:lnTo>
                    <a:lnTo>
                      <a:pt x="475235" y="408329"/>
                    </a:lnTo>
                    <a:cubicBezTo>
                      <a:pt x="570690" y="408329"/>
                      <a:pt x="648072" y="485711"/>
                      <a:pt x="648072" y="581166"/>
                    </a:cubicBezTo>
                    <a:lnTo>
                      <a:pt x="648072" y="693764"/>
                    </a:lnTo>
                    <a:cubicBezTo>
                      <a:pt x="648072" y="789219"/>
                      <a:pt x="570690" y="866601"/>
                      <a:pt x="475235" y="866601"/>
                    </a:cubicBezTo>
                    <a:lnTo>
                      <a:pt x="385490" y="866601"/>
                    </a:lnTo>
                    <a:lnTo>
                      <a:pt x="385490" y="941114"/>
                    </a:lnTo>
                    <a:lnTo>
                      <a:pt x="262582" y="941114"/>
                    </a:lnTo>
                    <a:lnTo>
                      <a:pt x="262582" y="866601"/>
                    </a:lnTo>
                    <a:lnTo>
                      <a:pt x="172837" y="866601"/>
                    </a:lnTo>
                    <a:cubicBezTo>
                      <a:pt x="77382" y="866601"/>
                      <a:pt x="0" y="789219"/>
                      <a:pt x="0" y="693764"/>
                    </a:cubicBezTo>
                    <a:lnTo>
                      <a:pt x="0" y="654613"/>
                    </a:lnTo>
                    <a:lnTo>
                      <a:pt x="119707" y="654613"/>
                    </a:lnTo>
                    <a:lnTo>
                      <a:pt x="119707" y="687005"/>
                    </a:lnTo>
                    <a:cubicBezTo>
                      <a:pt x="119707" y="718188"/>
                      <a:pt x="144986" y="743467"/>
                      <a:pt x="176169" y="743467"/>
                    </a:cubicBezTo>
                    <a:lnTo>
                      <a:pt x="262582" y="743467"/>
                    </a:lnTo>
                    <a:lnTo>
                      <a:pt x="262582" y="532785"/>
                    </a:lnTo>
                    <a:lnTo>
                      <a:pt x="165693" y="532785"/>
                    </a:lnTo>
                    <a:cubicBezTo>
                      <a:pt x="74183" y="532785"/>
                      <a:pt x="0" y="458602"/>
                      <a:pt x="0" y="367092"/>
                    </a:cubicBezTo>
                    <a:lnTo>
                      <a:pt x="0" y="240206"/>
                    </a:lnTo>
                    <a:cubicBezTo>
                      <a:pt x="0" y="148696"/>
                      <a:pt x="74183" y="74513"/>
                      <a:pt x="165693" y="74513"/>
                    </a:cubicBezTo>
                    <a:lnTo>
                      <a:pt x="262582" y="745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141DE46A-5031-9009-5B13-12848D9BA773}"/>
                </a:ext>
              </a:extLst>
            </p:cNvPr>
            <p:cNvGrpSpPr/>
            <p:nvPr/>
          </p:nvGrpSpPr>
          <p:grpSpPr>
            <a:xfrm>
              <a:off x="7529343" y="4800330"/>
              <a:ext cx="465334" cy="465334"/>
              <a:chOff x="8045572" y="4717957"/>
              <a:chExt cx="542838" cy="542838"/>
            </a:xfrm>
          </p:grpSpPr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6451C701-3427-0EF4-185E-F2D5D5CBCAE9}"/>
                  </a:ext>
                </a:extLst>
              </p:cNvPr>
              <p:cNvSpPr/>
              <p:nvPr/>
            </p:nvSpPr>
            <p:spPr>
              <a:xfrm>
                <a:off x="8045572" y="471795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C76B101D-1C75-4F72-C18E-6A4546233AF7}"/>
                  </a:ext>
                </a:extLst>
              </p:cNvPr>
              <p:cNvSpPr/>
              <p:nvPr/>
            </p:nvSpPr>
            <p:spPr>
              <a:xfrm>
                <a:off x="8113007" y="4787900"/>
                <a:ext cx="357893" cy="387505"/>
              </a:xfrm>
              <a:custGeom>
                <a:avLst/>
                <a:gdLst>
                  <a:gd name="csX0" fmla="*/ 369478 w 722508"/>
                  <a:gd name="csY0" fmla="*/ 0 h 792088"/>
                  <a:gd name="csX1" fmla="*/ 514737 w 722508"/>
                  <a:gd name="csY1" fmla="*/ 0 h 792088"/>
                  <a:gd name="csX2" fmla="*/ 722508 w 722508"/>
                  <a:gd name="csY2" fmla="*/ 207771 h 792088"/>
                  <a:gd name="csX3" fmla="*/ 722508 w 722508"/>
                  <a:gd name="csY3" fmla="*/ 225170 h 792088"/>
                  <a:gd name="csX4" fmla="*/ 596018 w 722508"/>
                  <a:gd name="csY4" fmla="*/ 225170 h 792088"/>
                  <a:gd name="csX5" fmla="*/ 596018 w 722508"/>
                  <a:gd name="csY5" fmla="*/ 207177 h 792088"/>
                  <a:gd name="csX6" fmla="*/ 525111 w 722508"/>
                  <a:gd name="csY6" fmla="*/ 136270 h 792088"/>
                  <a:gd name="csX7" fmla="*/ 359103 w 722508"/>
                  <a:gd name="csY7" fmla="*/ 136270 h 792088"/>
                  <a:gd name="csX8" fmla="*/ 288196 w 722508"/>
                  <a:gd name="csY8" fmla="*/ 207177 h 792088"/>
                  <a:gd name="csX9" fmla="*/ 288196 w 722508"/>
                  <a:gd name="csY9" fmla="*/ 279145 h 792088"/>
                  <a:gd name="csX10" fmla="*/ 585169 w 722508"/>
                  <a:gd name="csY10" fmla="*/ 279145 h 792088"/>
                  <a:gd name="csX11" fmla="*/ 560867 w 722508"/>
                  <a:gd name="csY11" fmla="*/ 376355 h 792088"/>
                  <a:gd name="csX12" fmla="*/ 288196 w 722508"/>
                  <a:gd name="csY12" fmla="*/ 376355 h 792088"/>
                  <a:gd name="csX13" fmla="*/ 288196 w 722508"/>
                  <a:gd name="csY13" fmla="*/ 430852 h 792088"/>
                  <a:gd name="csX14" fmla="*/ 560801 w 722508"/>
                  <a:gd name="csY14" fmla="*/ 430852 h 792088"/>
                  <a:gd name="csX15" fmla="*/ 536499 w 722508"/>
                  <a:gd name="csY15" fmla="*/ 528062 h 792088"/>
                  <a:gd name="csX16" fmla="*/ 288196 w 722508"/>
                  <a:gd name="csY16" fmla="*/ 528062 h 792088"/>
                  <a:gd name="csX17" fmla="*/ 288196 w 722508"/>
                  <a:gd name="csY17" fmla="*/ 584911 h 792088"/>
                  <a:gd name="csX18" fmla="*/ 359103 w 722508"/>
                  <a:gd name="csY18" fmla="*/ 655818 h 792088"/>
                  <a:gd name="csX19" fmla="*/ 525111 w 722508"/>
                  <a:gd name="csY19" fmla="*/ 655818 h 792088"/>
                  <a:gd name="csX20" fmla="*/ 596018 w 722508"/>
                  <a:gd name="csY20" fmla="*/ 584911 h 792088"/>
                  <a:gd name="csX21" fmla="*/ 596018 w 722508"/>
                  <a:gd name="csY21" fmla="*/ 566918 h 792088"/>
                  <a:gd name="csX22" fmla="*/ 722508 w 722508"/>
                  <a:gd name="csY22" fmla="*/ 566918 h 792088"/>
                  <a:gd name="csX23" fmla="*/ 722508 w 722508"/>
                  <a:gd name="csY23" fmla="*/ 584317 h 792088"/>
                  <a:gd name="csX24" fmla="*/ 514737 w 722508"/>
                  <a:gd name="csY24" fmla="*/ 792088 h 792088"/>
                  <a:gd name="csX25" fmla="*/ 369478 w 722508"/>
                  <a:gd name="csY25" fmla="*/ 792088 h 792088"/>
                  <a:gd name="csX26" fmla="*/ 161707 w 722508"/>
                  <a:gd name="csY26" fmla="*/ 584317 h 792088"/>
                  <a:gd name="csX27" fmla="*/ 161707 w 722508"/>
                  <a:gd name="csY27" fmla="*/ 528062 h 792088"/>
                  <a:gd name="csX28" fmla="*/ 0 w 722508"/>
                  <a:gd name="csY28" fmla="*/ 528062 h 792088"/>
                  <a:gd name="csX29" fmla="*/ 24303 w 722508"/>
                  <a:gd name="csY29" fmla="*/ 430852 h 792088"/>
                  <a:gd name="csX30" fmla="*/ 161707 w 722508"/>
                  <a:gd name="csY30" fmla="*/ 430852 h 792088"/>
                  <a:gd name="csX31" fmla="*/ 161707 w 722508"/>
                  <a:gd name="csY31" fmla="*/ 376355 h 792088"/>
                  <a:gd name="csX32" fmla="*/ 24368 w 722508"/>
                  <a:gd name="csY32" fmla="*/ 376355 h 792088"/>
                  <a:gd name="csX33" fmla="*/ 48671 w 722508"/>
                  <a:gd name="csY33" fmla="*/ 279145 h 792088"/>
                  <a:gd name="csX34" fmla="*/ 161707 w 722508"/>
                  <a:gd name="csY34" fmla="*/ 279145 h 792088"/>
                  <a:gd name="csX35" fmla="*/ 161707 w 722508"/>
                  <a:gd name="csY35" fmla="*/ 207771 h 792088"/>
                  <a:gd name="csX36" fmla="*/ 369478 w 722508"/>
                  <a:gd name="csY36" fmla="*/ 0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</a:cxnLst>
                <a:rect l="l" t="t" r="r" b="b"/>
                <a:pathLst>
                  <a:path w="722508" h="792088">
                    <a:moveTo>
                      <a:pt x="369478" y="0"/>
                    </a:moveTo>
                    <a:lnTo>
                      <a:pt x="514737" y="0"/>
                    </a:lnTo>
                    <a:cubicBezTo>
                      <a:pt x="629486" y="0"/>
                      <a:pt x="722508" y="93022"/>
                      <a:pt x="722508" y="207771"/>
                    </a:cubicBezTo>
                    <a:lnTo>
                      <a:pt x="722508" y="225170"/>
                    </a:lnTo>
                    <a:lnTo>
                      <a:pt x="596018" y="225170"/>
                    </a:lnTo>
                    <a:lnTo>
                      <a:pt x="596018" y="207177"/>
                    </a:lnTo>
                    <a:cubicBezTo>
                      <a:pt x="596018" y="168016"/>
                      <a:pt x="564272" y="136270"/>
                      <a:pt x="525111" y="136270"/>
                    </a:cubicBezTo>
                    <a:lnTo>
                      <a:pt x="359103" y="136270"/>
                    </a:lnTo>
                    <a:cubicBezTo>
                      <a:pt x="319942" y="136270"/>
                      <a:pt x="288196" y="168016"/>
                      <a:pt x="288196" y="207177"/>
                    </a:cubicBezTo>
                    <a:lnTo>
                      <a:pt x="288196" y="279145"/>
                    </a:lnTo>
                    <a:lnTo>
                      <a:pt x="585169" y="279145"/>
                    </a:lnTo>
                    <a:lnTo>
                      <a:pt x="560867" y="376355"/>
                    </a:lnTo>
                    <a:lnTo>
                      <a:pt x="288196" y="376355"/>
                    </a:lnTo>
                    <a:lnTo>
                      <a:pt x="288196" y="430852"/>
                    </a:lnTo>
                    <a:lnTo>
                      <a:pt x="560801" y="430852"/>
                    </a:lnTo>
                    <a:lnTo>
                      <a:pt x="536499" y="528062"/>
                    </a:lnTo>
                    <a:lnTo>
                      <a:pt x="288196" y="528062"/>
                    </a:lnTo>
                    <a:lnTo>
                      <a:pt x="288196" y="584911"/>
                    </a:lnTo>
                    <a:cubicBezTo>
                      <a:pt x="288196" y="624072"/>
                      <a:pt x="319942" y="655818"/>
                      <a:pt x="359103" y="655818"/>
                    </a:cubicBezTo>
                    <a:lnTo>
                      <a:pt x="525111" y="655818"/>
                    </a:lnTo>
                    <a:cubicBezTo>
                      <a:pt x="564272" y="655818"/>
                      <a:pt x="596018" y="624072"/>
                      <a:pt x="596018" y="584911"/>
                    </a:cubicBezTo>
                    <a:lnTo>
                      <a:pt x="596018" y="566918"/>
                    </a:lnTo>
                    <a:lnTo>
                      <a:pt x="722508" y="566918"/>
                    </a:lnTo>
                    <a:lnTo>
                      <a:pt x="722508" y="584317"/>
                    </a:lnTo>
                    <a:cubicBezTo>
                      <a:pt x="722508" y="699066"/>
                      <a:pt x="629486" y="792088"/>
                      <a:pt x="514737" y="792088"/>
                    </a:cubicBezTo>
                    <a:lnTo>
                      <a:pt x="369478" y="792088"/>
                    </a:lnTo>
                    <a:cubicBezTo>
                      <a:pt x="254729" y="792088"/>
                      <a:pt x="161707" y="699066"/>
                      <a:pt x="161707" y="584317"/>
                    </a:cubicBezTo>
                    <a:lnTo>
                      <a:pt x="161707" y="528062"/>
                    </a:lnTo>
                    <a:lnTo>
                      <a:pt x="0" y="528062"/>
                    </a:lnTo>
                    <a:lnTo>
                      <a:pt x="24303" y="430852"/>
                    </a:lnTo>
                    <a:lnTo>
                      <a:pt x="161707" y="430852"/>
                    </a:lnTo>
                    <a:lnTo>
                      <a:pt x="161707" y="376355"/>
                    </a:lnTo>
                    <a:lnTo>
                      <a:pt x="24368" y="376355"/>
                    </a:lnTo>
                    <a:lnTo>
                      <a:pt x="48671" y="279145"/>
                    </a:lnTo>
                    <a:lnTo>
                      <a:pt x="161707" y="279145"/>
                    </a:lnTo>
                    <a:lnTo>
                      <a:pt x="161707" y="207771"/>
                    </a:lnTo>
                    <a:cubicBezTo>
                      <a:pt x="161707" y="93022"/>
                      <a:pt x="254729" y="0"/>
                      <a:pt x="3694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7F023863-6A68-0B5A-C987-F7F5DE5BC75B}"/>
                </a:ext>
              </a:extLst>
            </p:cNvPr>
            <p:cNvGrpSpPr/>
            <p:nvPr/>
          </p:nvGrpSpPr>
          <p:grpSpPr>
            <a:xfrm>
              <a:off x="7020290" y="4800330"/>
              <a:ext cx="465334" cy="465334"/>
              <a:chOff x="8693272" y="4717957"/>
              <a:chExt cx="542838" cy="542838"/>
            </a:xfrm>
          </p:grpSpPr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1033C2EF-DD36-669A-2D52-32F216EE8097}"/>
                  </a:ext>
                </a:extLst>
              </p:cNvPr>
              <p:cNvSpPr/>
              <p:nvPr/>
            </p:nvSpPr>
            <p:spPr>
              <a:xfrm>
                <a:off x="8693272" y="4717957"/>
                <a:ext cx="542838" cy="542838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F14C7856-B65E-256A-F4CD-42F347A4A226}"/>
                  </a:ext>
                </a:extLst>
              </p:cNvPr>
              <p:cNvSpPr/>
              <p:nvPr/>
            </p:nvSpPr>
            <p:spPr>
              <a:xfrm rot="5400000">
                <a:off x="8802642" y="4854118"/>
                <a:ext cx="373259" cy="271356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052F4656-50BB-B8B0-3430-E8D6A6FD7ED3}"/>
              </a:ext>
            </a:extLst>
          </p:cNvPr>
          <p:cNvGrpSpPr/>
          <p:nvPr/>
        </p:nvGrpSpPr>
        <p:grpSpPr>
          <a:xfrm>
            <a:off x="704528" y="4407818"/>
            <a:ext cx="2505233" cy="1227296"/>
            <a:chOff x="6789877" y="4105682"/>
            <a:chExt cx="2816187" cy="1379630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2766D58C-D69B-9AA3-8387-C891DEB1F9EC}"/>
                </a:ext>
              </a:extLst>
            </p:cNvPr>
            <p:cNvGrpSpPr/>
            <p:nvPr/>
          </p:nvGrpSpPr>
          <p:grpSpPr>
            <a:xfrm rot="5400000">
              <a:off x="8918993" y="4586003"/>
              <a:ext cx="930007" cy="444134"/>
              <a:chOff x="1544837" y="4871328"/>
              <a:chExt cx="930007" cy="444134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0988186D-E892-BD67-0F76-CF91D6520251}"/>
                  </a:ext>
                </a:extLst>
              </p:cNvPr>
              <p:cNvSpPr/>
              <p:nvPr/>
            </p:nvSpPr>
            <p:spPr>
              <a:xfrm rot="10800000">
                <a:off x="1544837" y="4871328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1CB2979B-A17E-6931-F206-B85763BA04B8}"/>
                  </a:ext>
                </a:extLst>
              </p:cNvPr>
              <p:cNvSpPr/>
              <p:nvPr/>
            </p:nvSpPr>
            <p:spPr>
              <a:xfrm rot="10800000">
                <a:off x="1704555" y="5110677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3C39D535-BD6B-72D5-F0A0-2C3F5A642058}"/>
                  </a:ext>
                </a:extLst>
              </p:cNvPr>
              <p:cNvSpPr/>
              <p:nvPr/>
            </p:nvSpPr>
            <p:spPr>
              <a:xfrm rot="10800000">
                <a:off x="1623334" y="4988962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04E74484-0200-E622-87A5-F1C3BAF93CCE}"/>
                  </a:ext>
                </a:extLst>
              </p:cNvPr>
              <p:cNvSpPr/>
              <p:nvPr/>
            </p:nvSpPr>
            <p:spPr>
              <a:xfrm rot="10800000">
                <a:off x="1781942" y="5226440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937C467F-1D9B-F788-2126-AEB136D13719}"/>
                </a:ext>
              </a:extLst>
            </p:cNvPr>
            <p:cNvGrpSpPr/>
            <p:nvPr/>
          </p:nvGrpSpPr>
          <p:grpSpPr>
            <a:xfrm rot="5400000">
              <a:off x="7203924" y="3691635"/>
              <a:ext cx="1379630" cy="2207724"/>
              <a:chOff x="5385048" y="3445496"/>
              <a:chExt cx="1379630" cy="2207724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A577520D-2CE1-CFDA-F8DE-1BA2E6F0E58F}"/>
                  </a:ext>
                </a:extLst>
              </p:cNvPr>
              <p:cNvGrpSpPr/>
              <p:nvPr/>
            </p:nvGrpSpPr>
            <p:grpSpPr>
              <a:xfrm>
                <a:off x="5385048" y="3445496"/>
                <a:ext cx="1379630" cy="2207724"/>
                <a:chOff x="695467" y="748664"/>
                <a:chExt cx="1574950" cy="2520280"/>
              </a:xfrm>
            </p:grpSpPr>
            <p:sp>
              <p:nvSpPr>
                <p:cNvPr id="318" name="四角形: 角を丸くする 317">
                  <a:extLst>
                    <a:ext uri="{FF2B5EF4-FFF2-40B4-BE49-F238E27FC236}">
                      <a16:creationId xmlns:a16="http://schemas.microsoft.com/office/drawing/2014/main" id="{1F5793B1-E990-0811-72C9-D204F8269E4E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四角形: 角を丸くする 318">
                  <a:extLst>
                    <a:ext uri="{FF2B5EF4-FFF2-40B4-BE49-F238E27FC236}">
                      <a16:creationId xmlns:a16="http://schemas.microsoft.com/office/drawing/2014/main" id="{4FB4637C-145D-F783-5C6E-AF712FC3FE99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5" name="四角形: 角を丸くする 314">
                <a:extLst>
                  <a:ext uri="{FF2B5EF4-FFF2-40B4-BE49-F238E27FC236}">
                    <a16:creationId xmlns:a16="http://schemas.microsoft.com/office/drawing/2014/main" id="{8C698C94-1211-E81B-EA8D-D7DDE64CB411}"/>
                  </a:ext>
                </a:extLst>
              </p:cNvPr>
              <p:cNvSpPr/>
              <p:nvPr/>
            </p:nvSpPr>
            <p:spPr>
              <a:xfrm>
                <a:off x="5932137" y="3484585"/>
                <a:ext cx="285452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C180B553-F27D-D615-AABD-F65EDB60A62B}"/>
                  </a:ext>
                </a:extLst>
              </p:cNvPr>
              <p:cNvSpPr/>
              <p:nvPr/>
            </p:nvSpPr>
            <p:spPr>
              <a:xfrm>
                <a:off x="5719412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角を丸くする 316">
                <a:extLst>
                  <a:ext uri="{FF2B5EF4-FFF2-40B4-BE49-F238E27FC236}">
                    <a16:creationId xmlns:a16="http://schemas.microsoft.com/office/drawing/2014/main" id="{BB32971A-E383-B7BA-504C-045F12A87429}"/>
                  </a:ext>
                </a:extLst>
              </p:cNvPr>
              <p:cNvSpPr/>
              <p:nvPr/>
            </p:nvSpPr>
            <p:spPr>
              <a:xfrm>
                <a:off x="6332630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EA8BB1BB-B5B8-3FB5-C4C7-45931B8E9C36}"/>
                </a:ext>
              </a:extLst>
            </p:cNvPr>
            <p:cNvGrpSpPr/>
            <p:nvPr/>
          </p:nvGrpSpPr>
          <p:grpSpPr>
            <a:xfrm>
              <a:off x="8292924" y="4324818"/>
              <a:ext cx="465334" cy="465334"/>
              <a:chOff x="5622483" y="4082130"/>
              <a:chExt cx="948432" cy="948432"/>
            </a:xfrm>
          </p:grpSpPr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9764B018-4C96-967D-D0A4-27801DCEC9B8}"/>
                  </a:ext>
                </a:extLst>
              </p:cNvPr>
              <p:cNvSpPr/>
              <p:nvPr/>
            </p:nvSpPr>
            <p:spPr>
              <a:xfrm>
                <a:off x="5622483" y="4082130"/>
                <a:ext cx="948432" cy="94843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48C50F59-86D2-E31A-93C8-8DE21A882019}"/>
                  </a:ext>
                </a:extLst>
              </p:cNvPr>
              <p:cNvSpPr/>
              <p:nvPr/>
            </p:nvSpPr>
            <p:spPr>
              <a:xfrm>
                <a:off x="5803437" y="426572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55AA8BA6-6336-E4EC-0A4F-43B58E2924FB}"/>
                </a:ext>
              </a:extLst>
            </p:cNvPr>
            <p:cNvGrpSpPr/>
            <p:nvPr/>
          </p:nvGrpSpPr>
          <p:grpSpPr>
            <a:xfrm>
              <a:off x="8038397" y="4800330"/>
              <a:ext cx="465334" cy="465334"/>
              <a:chOff x="7359772" y="4063907"/>
              <a:chExt cx="542838" cy="542838"/>
            </a:xfrm>
          </p:grpSpPr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AEA7A2F4-6259-D5DC-50F0-63CED17F5AD6}"/>
                  </a:ext>
                </a:extLst>
              </p:cNvPr>
              <p:cNvSpPr/>
              <p:nvPr/>
            </p:nvSpPr>
            <p:spPr>
              <a:xfrm>
                <a:off x="7359772" y="406390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647BA4D4-ECD9-5F6F-7416-89E8669B00F4}"/>
                  </a:ext>
                </a:extLst>
              </p:cNvPr>
              <p:cNvSpPr/>
              <p:nvPr/>
            </p:nvSpPr>
            <p:spPr>
              <a:xfrm>
                <a:off x="7473661" y="4172992"/>
                <a:ext cx="324140" cy="359014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27A8796A-07CC-FF9E-854C-0A6F1E8EF4AB}"/>
                </a:ext>
              </a:extLst>
            </p:cNvPr>
            <p:cNvGrpSpPr/>
            <p:nvPr/>
          </p:nvGrpSpPr>
          <p:grpSpPr>
            <a:xfrm>
              <a:off x="7274816" y="4324818"/>
              <a:ext cx="465334" cy="465334"/>
              <a:chOff x="8045572" y="4063907"/>
              <a:chExt cx="542838" cy="542838"/>
            </a:xfrm>
          </p:grpSpPr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BC7FE4F0-A2CF-E5BD-1B7E-789B5832166A}"/>
                  </a:ext>
                </a:extLst>
              </p:cNvPr>
              <p:cNvSpPr/>
              <p:nvPr/>
            </p:nvSpPr>
            <p:spPr>
              <a:xfrm>
                <a:off x="8045572" y="406390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B5D47AD4-5A75-B475-3D49-14685E3ED4E0}"/>
                  </a:ext>
                </a:extLst>
              </p:cNvPr>
              <p:cNvSpPr/>
              <p:nvPr/>
            </p:nvSpPr>
            <p:spPr>
              <a:xfrm>
                <a:off x="8159024" y="4171870"/>
                <a:ext cx="318226" cy="330758"/>
              </a:xfrm>
              <a:custGeom>
                <a:avLst/>
                <a:gdLst>
                  <a:gd name="csX0" fmla="*/ 208187 w 585187"/>
                  <a:gd name="csY0" fmla="*/ 132835 h 608233"/>
                  <a:gd name="csX1" fmla="*/ 127801 w 585187"/>
                  <a:gd name="csY1" fmla="*/ 213221 h 608233"/>
                  <a:gd name="csX2" fmla="*/ 127801 w 585187"/>
                  <a:gd name="csY2" fmla="*/ 240259 h 608233"/>
                  <a:gd name="csX3" fmla="*/ 457387 w 585187"/>
                  <a:gd name="csY3" fmla="*/ 240259 h 608233"/>
                  <a:gd name="csX4" fmla="*/ 457387 w 585187"/>
                  <a:gd name="csY4" fmla="*/ 213221 h 608233"/>
                  <a:gd name="csX5" fmla="*/ 377001 w 585187"/>
                  <a:gd name="csY5" fmla="*/ 132835 h 608233"/>
                  <a:gd name="csX6" fmla="*/ 204739 w 585187"/>
                  <a:gd name="csY6" fmla="*/ 0 h 608233"/>
                  <a:gd name="csX7" fmla="*/ 380448 w 585187"/>
                  <a:gd name="csY7" fmla="*/ 0 h 608233"/>
                  <a:gd name="csX8" fmla="*/ 585187 w 585187"/>
                  <a:gd name="csY8" fmla="*/ 204739 h 608233"/>
                  <a:gd name="csX9" fmla="*/ 585187 w 585187"/>
                  <a:gd name="csY9" fmla="*/ 367974 h 608233"/>
                  <a:gd name="csX10" fmla="*/ 555811 w 585187"/>
                  <a:gd name="csY10" fmla="*/ 367974 h 608233"/>
                  <a:gd name="csX11" fmla="*/ 555811 w 585187"/>
                  <a:gd name="csY11" fmla="*/ 367975 h 608233"/>
                  <a:gd name="csX12" fmla="*/ 127801 w 585187"/>
                  <a:gd name="csY12" fmla="*/ 367975 h 608233"/>
                  <a:gd name="csX13" fmla="*/ 127801 w 585187"/>
                  <a:gd name="csY13" fmla="*/ 395013 h 608233"/>
                  <a:gd name="csX14" fmla="*/ 208187 w 585187"/>
                  <a:gd name="csY14" fmla="*/ 475399 h 608233"/>
                  <a:gd name="csX15" fmla="*/ 377001 w 585187"/>
                  <a:gd name="csY15" fmla="*/ 475399 h 608233"/>
                  <a:gd name="csX16" fmla="*/ 451070 w 585187"/>
                  <a:gd name="csY16" fmla="*/ 426303 h 608233"/>
                  <a:gd name="csX17" fmla="*/ 453616 w 585187"/>
                  <a:gd name="csY17" fmla="*/ 413693 h 608233"/>
                  <a:gd name="csX18" fmla="*/ 583128 w 585187"/>
                  <a:gd name="csY18" fmla="*/ 413693 h 608233"/>
                  <a:gd name="csX19" fmla="*/ 569098 w 585187"/>
                  <a:gd name="csY19" fmla="*/ 483188 h 608233"/>
                  <a:gd name="csX20" fmla="*/ 380448 w 585187"/>
                  <a:gd name="csY20" fmla="*/ 608233 h 608233"/>
                  <a:gd name="csX21" fmla="*/ 204739 w 585187"/>
                  <a:gd name="csY21" fmla="*/ 608233 h 608233"/>
                  <a:gd name="csX22" fmla="*/ 0 w 585187"/>
                  <a:gd name="csY22" fmla="*/ 403494 h 608233"/>
                  <a:gd name="csX23" fmla="*/ 0 w 585187"/>
                  <a:gd name="csY23" fmla="*/ 204739 h 608233"/>
                  <a:gd name="csX24" fmla="*/ 204739 w 585187"/>
                  <a:gd name="csY24" fmla="*/ 0 h 60823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585187" h="608233">
                    <a:moveTo>
                      <a:pt x="208187" y="132835"/>
                    </a:moveTo>
                    <a:cubicBezTo>
                      <a:pt x="163791" y="132835"/>
                      <a:pt x="127801" y="168825"/>
                      <a:pt x="127801" y="213221"/>
                    </a:cubicBezTo>
                    <a:lnTo>
                      <a:pt x="127801" y="240259"/>
                    </a:lnTo>
                    <a:lnTo>
                      <a:pt x="457387" y="240259"/>
                    </a:lnTo>
                    <a:lnTo>
                      <a:pt x="457387" y="213221"/>
                    </a:lnTo>
                    <a:cubicBezTo>
                      <a:pt x="457387" y="168825"/>
                      <a:pt x="421397" y="132835"/>
                      <a:pt x="377001" y="132835"/>
                    </a:cubicBezTo>
                    <a:close/>
                    <a:moveTo>
                      <a:pt x="204739" y="0"/>
                    </a:moveTo>
                    <a:lnTo>
                      <a:pt x="380448" y="0"/>
                    </a:lnTo>
                    <a:cubicBezTo>
                      <a:pt x="493522" y="0"/>
                      <a:pt x="585187" y="91665"/>
                      <a:pt x="585187" y="204739"/>
                    </a:cubicBezTo>
                    <a:lnTo>
                      <a:pt x="585187" y="367974"/>
                    </a:lnTo>
                    <a:lnTo>
                      <a:pt x="555811" y="367974"/>
                    </a:lnTo>
                    <a:lnTo>
                      <a:pt x="555811" y="367975"/>
                    </a:lnTo>
                    <a:lnTo>
                      <a:pt x="127801" y="367975"/>
                    </a:lnTo>
                    <a:lnTo>
                      <a:pt x="127801" y="395013"/>
                    </a:lnTo>
                    <a:cubicBezTo>
                      <a:pt x="127801" y="439409"/>
                      <a:pt x="163791" y="475399"/>
                      <a:pt x="208187" y="475399"/>
                    </a:cubicBezTo>
                    <a:lnTo>
                      <a:pt x="377001" y="475399"/>
                    </a:lnTo>
                    <a:cubicBezTo>
                      <a:pt x="410298" y="475399"/>
                      <a:pt x="438867" y="455155"/>
                      <a:pt x="451070" y="426303"/>
                    </a:cubicBezTo>
                    <a:lnTo>
                      <a:pt x="453616" y="413693"/>
                    </a:lnTo>
                    <a:lnTo>
                      <a:pt x="583128" y="413693"/>
                    </a:lnTo>
                    <a:lnTo>
                      <a:pt x="569098" y="483188"/>
                    </a:lnTo>
                    <a:cubicBezTo>
                      <a:pt x="538017" y="556671"/>
                      <a:pt x="465254" y="608233"/>
                      <a:pt x="380448" y="608233"/>
                    </a:cubicBezTo>
                    <a:lnTo>
                      <a:pt x="204739" y="608233"/>
                    </a:lnTo>
                    <a:cubicBezTo>
                      <a:pt x="91665" y="608233"/>
                      <a:pt x="0" y="516568"/>
                      <a:pt x="0" y="403494"/>
                    </a:cubicBezTo>
                    <a:lnTo>
                      <a:pt x="0" y="204739"/>
                    </a:lnTo>
                    <a:cubicBezTo>
                      <a:pt x="0" y="91665"/>
                      <a:pt x="91665" y="0"/>
                      <a:pt x="2047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97BA85B6-42AC-9548-EF43-42D72A6497A7}"/>
                </a:ext>
              </a:extLst>
            </p:cNvPr>
            <p:cNvGrpSpPr/>
            <p:nvPr/>
          </p:nvGrpSpPr>
          <p:grpSpPr>
            <a:xfrm>
              <a:off x="7783870" y="4324818"/>
              <a:ext cx="465334" cy="465334"/>
              <a:chOff x="8693272" y="4063907"/>
              <a:chExt cx="542838" cy="542838"/>
            </a:xfrm>
          </p:grpSpPr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D76BE1B2-6391-5784-6618-0623E3752A74}"/>
                  </a:ext>
                </a:extLst>
              </p:cNvPr>
              <p:cNvSpPr/>
              <p:nvPr/>
            </p:nvSpPr>
            <p:spPr>
              <a:xfrm>
                <a:off x="8693272" y="406390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F0BB5A6C-65DD-9DEA-8F98-180984D3F4B4}"/>
                  </a:ext>
                </a:extLst>
              </p:cNvPr>
              <p:cNvSpPr/>
              <p:nvPr/>
            </p:nvSpPr>
            <p:spPr>
              <a:xfrm>
                <a:off x="8814049" y="4120142"/>
                <a:ext cx="310801" cy="449103"/>
              </a:xfrm>
              <a:custGeom>
                <a:avLst/>
                <a:gdLst>
                  <a:gd name="csX0" fmla="*/ 385490 w 651296"/>
                  <a:gd name="csY0" fmla="*/ 536821 h 941114"/>
                  <a:gd name="csX1" fmla="*/ 385490 w 651296"/>
                  <a:gd name="csY1" fmla="*/ 743467 h 941114"/>
                  <a:gd name="csX2" fmla="*/ 471903 w 651296"/>
                  <a:gd name="csY2" fmla="*/ 743467 h 941114"/>
                  <a:gd name="csX3" fmla="*/ 528365 w 651296"/>
                  <a:gd name="csY3" fmla="*/ 687005 h 941114"/>
                  <a:gd name="csX4" fmla="*/ 528365 w 651296"/>
                  <a:gd name="csY4" fmla="*/ 593283 h 941114"/>
                  <a:gd name="csX5" fmla="*/ 471903 w 651296"/>
                  <a:gd name="csY5" fmla="*/ 536821 h 941114"/>
                  <a:gd name="csX6" fmla="*/ 176169 w 651296"/>
                  <a:gd name="csY6" fmla="*/ 201683 h 941114"/>
                  <a:gd name="csX7" fmla="*/ 119707 w 651296"/>
                  <a:gd name="csY7" fmla="*/ 258145 h 941114"/>
                  <a:gd name="csX8" fmla="*/ 119707 w 651296"/>
                  <a:gd name="csY8" fmla="*/ 351867 h 941114"/>
                  <a:gd name="csX9" fmla="*/ 176169 w 651296"/>
                  <a:gd name="csY9" fmla="*/ 408329 h 941114"/>
                  <a:gd name="csX10" fmla="*/ 262582 w 651296"/>
                  <a:gd name="csY10" fmla="*/ 408329 h 941114"/>
                  <a:gd name="csX11" fmla="*/ 262582 w 651296"/>
                  <a:gd name="csY11" fmla="*/ 201683 h 941114"/>
                  <a:gd name="csX12" fmla="*/ 262582 w 651296"/>
                  <a:gd name="csY12" fmla="*/ 0 h 941114"/>
                  <a:gd name="csX13" fmla="*/ 385490 w 651296"/>
                  <a:gd name="csY13" fmla="*/ 0 h 941114"/>
                  <a:gd name="csX14" fmla="*/ 385490 w 651296"/>
                  <a:gd name="csY14" fmla="*/ 74513 h 941114"/>
                  <a:gd name="csX15" fmla="*/ 485603 w 651296"/>
                  <a:gd name="csY15" fmla="*/ 74513 h 941114"/>
                  <a:gd name="csX16" fmla="*/ 651296 w 651296"/>
                  <a:gd name="csY16" fmla="*/ 240206 h 941114"/>
                  <a:gd name="csX17" fmla="*/ 651296 w 651296"/>
                  <a:gd name="csY17" fmla="*/ 290537 h 941114"/>
                  <a:gd name="csX18" fmla="*/ 528365 w 651296"/>
                  <a:gd name="csY18" fmla="*/ 290537 h 941114"/>
                  <a:gd name="csX19" fmla="*/ 528365 w 651296"/>
                  <a:gd name="csY19" fmla="*/ 258145 h 941114"/>
                  <a:gd name="csX20" fmla="*/ 471903 w 651296"/>
                  <a:gd name="csY20" fmla="*/ 201683 h 941114"/>
                  <a:gd name="csX21" fmla="*/ 385490 w 651296"/>
                  <a:gd name="csY21" fmla="*/ 201683 h 941114"/>
                  <a:gd name="csX22" fmla="*/ 385490 w 651296"/>
                  <a:gd name="csY22" fmla="*/ 408329 h 941114"/>
                  <a:gd name="csX23" fmla="*/ 471903 w 651296"/>
                  <a:gd name="csY23" fmla="*/ 408329 h 941114"/>
                  <a:gd name="csX24" fmla="*/ 475235 w 651296"/>
                  <a:gd name="csY24" fmla="*/ 408329 h 941114"/>
                  <a:gd name="csX25" fmla="*/ 648072 w 651296"/>
                  <a:gd name="csY25" fmla="*/ 581166 h 941114"/>
                  <a:gd name="csX26" fmla="*/ 648072 w 651296"/>
                  <a:gd name="csY26" fmla="*/ 693764 h 941114"/>
                  <a:gd name="csX27" fmla="*/ 475235 w 651296"/>
                  <a:gd name="csY27" fmla="*/ 866601 h 941114"/>
                  <a:gd name="csX28" fmla="*/ 385490 w 651296"/>
                  <a:gd name="csY28" fmla="*/ 866601 h 941114"/>
                  <a:gd name="csX29" fmla="*/ 385490 w 651296"/>
                  <a:gd name="csY29" fmla="*/ 941114 h 941114"/>
                  <a:gd name="csX30" fmla="*/ 262582 w 651296"/>
                  <a:gd name="csY30" fmla="*/ 941114 h 941114"/>
                  <a:gd name="csX31" fmla="*/ 262582 w 651296"/>
                  <a:gd name="csY31" fmla="*/ 866601 h 941114"/>
                  <a:gd name="csX32" fmla="*/ 172837 w 651296"/>
                  <a:gd name="csY32" fmla="*/ 866601 h 941114"/>
                  <a:gd name="csX33" fmla="*/ 0 w 651296"/>
                  <a:gd name="csY33" fmla="*/ 693764 h 941114"/>
                  <a:gd name="csX34" fmla="*/ 0 w 651296"/>
                  <a:gd name="csY34" fmla="*/ 654613 h 941114"/>
                  <a:gd name="csX35" fmla="*/ 119707 w 651296"/>
                  <a:gd name="csY35" fmla="*/ 654613 h 941114"/>
                  <a:gd name="csX36" fmla="*/ 119707 w 651296"/>
                  <a:gd name="csY36" fmla="*/ 687005 h 941114"/>
                  <a:gd name="csX37" fmla="*/ 176169 w 651296"/>
                  <a:gd name="csY37" fmla="*/ 743467 h 941114"/>
                  <a:gd name="csX38" fmla="*/ 262582 w 651296"/>
                  <a:gd name="csY38" fmla="*/ 743467 h 941114"/>
                  <a:gd name="csX39" fmla="*/ 262582 w 651296"/>
                  <a:gd name="csY39" fmla="*/ 532785 h 941114"/>
                  <a:gd name="csX40" fmla="*/ 165693 w 651296"/>
                  <a:gd name="csY40" fmla="*/ 532785 h 941114"/>
                  <a:gd name="csX41" fmla="*/ 0 w 651296"/>
                  <a:gd name="csY41" fmla="*/ 367092 h 941114"/>
                  <a:gd name="csX42" fmla="*/ 0 w 651296"/>
                  <a:gd name="csY42" fmla="*/ 240206 h 941114"/>
                  <a:gd name="csX43" fmla="*/ 165693 w 651296"/>
                  <a:gd name="csY43" fmla="*/ 74513 h 941114"/>
                  <a:gd name="csX44" fmla="*/ 262582 w 651296"/>
                  <a:gd name="csY44" fmla="*/ 74513 h 941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</a:cxnLst>
                <a:rect l="l" t="t" r="r" b="b"/>
                <a:pathLst>
                  <a:path w="651296" h="941114">
                    <a:moveTo>
                      <a:pt x="385490" y="536821"/>
                    </a:moveTo>
                    <a:lnTo>
                      <a:pt x="385490" y="743467"/>
                    </a:lnTo>
                    <a:lnTo>
                      <a:pt x="471903" y="743467"/>
                    </a:lnTo>
                    <a:cubicBezTo>
                      <a:pt x="503086" y="743467"/>
                      <a:pt x="528365" y="718188"/>
                      <a:pt x="528365" y="687005"/>
                    </a:cubicBezTo>
                    <a:lnTo>
                      <a:pt x="528365" y="593283"/>
                    </a:lnTo>
                    <a:cubicBezTo>
                      <a:pt x="528365" y="562100"/>
                      <a:pt x="503086" y="536821"/>
                      <a:pt x="471903" y="536821"/>
                    </a:cubicBezTo>
                    <a:close/>
                    <a:moveTo>
                      <a:pt x="176169" y="201683"/>
                    </a:moveTo>
                    <a:cubicBezTo>
                      <a:pt x="144986" y="201683"/>
                      <a:pt x="119707" y="226962"/>
                      <a:pt x="119707" y="258145"/>
                    </a:cubicBezTo>
                    <a:lnTo>
                      <a:pt x="119707" y="351867"/>
                    </a:lnTo>
                    <a:cubicBezTo>
                      <a:pt x="119707" y="383050"/>
                      <a:pt x="144986" y="408329"/>
                      <a:pt x="176169" y="408329"/>
                    </a:cubicBezTo>
                    <a:lnTo>
                      <a:pt x="262582" y="408329"/>
                    </a:lnTo>
                    <a:lnTo>
                      <a:pt x="262582" y="201683"/>
                    </a:lnTo>
                    <a:close/>
                    <a:moveTo>
                      <a:pt x="262582" y="0"/>
                    </a:moveTo>
                    <a:lnTo>
                      <a:pt x="385490" y="0"/>
                    </a:lnTo>
                    <a:lnTo>
                      <a:pt x="385490" y="74513"/>
                    </a:lnTo>
                    <a:lnTo>
                      <a:pt x="485603" y="74513"/>
                    </a:lnTo>
                    <a:cubicBezTo>
                      <a:pt x="577113" y="74513"/>
                      <a:pt x="651296" y="148696"/>
                      <a:pt x="651296" y="240206"/>
                    </a:cubicBezTo>
                    <a:lnTo>
                      <a:pt x="651296" y="290537"/>
                    </a:lnTo>
                    <a:lnTo>
                      <a:pt x="528365" y="290537"/>
                    </a:lnTo>
                    <a:lnTo>
                      <a:pt x="528365" y="258145"/>
                    </a:lnTo>
                    <a:cubicBezTo>
                      <a:pt x="528365" y="226962"/>
                      <a:pt x="503086" y="201683"/>
                      <a:pt x="471903" y="201683"/>
                    </a:cubicBezTo>
                    <a:lnTo>
                      <a:pt x="385490" y="201683"/>
                    </a:lnTo>
                    <a:lnTo>
                      <a:pt x="385490" y="408329"/>
                    </a:lnTo>
                    <a:lnTo>
                      <a:pt x="471903" y="408329"/>
                    </a:lnTo>
                    <a:lnTo>
                      <a:pt x="475235" y="408329"/>
                    </a:lnTo>
                    <a:cubicBezTo>
                      <a:pt x="570690" y="408329"/>
                      <a:pt x="648072" y="485711"/>
                      <a:pt x="648072" y="581166"/>
                    </a:cubicBezTo>
                    <a:lnTo>
                      <a:pt x="648072" y="693764"/>
                    </a:lnTo>
                    <a:cubicBezTo>
                      <a:pt x="648072" y="789219"/>
                      <a:pt x="570690" y="866601"/>
                      <a:pt x="475235" y="866601"/>
                    </a:cubicBezTo>
                    <a:lnTo>
                      <a:pt x="385490" y="866601"/>
                    </a:lnTo>
                    <a:lnTo>
                      <a:pt x="385490" y="941114"/>
                    </a:lnTo>
                    <a:lnTo>
                      <a:pt x="262582" y="941114"/>
                    </a:lnTo>
                    <a:lnTo>
                      <a:pt x="262582" y="866601"/>
                    </a:lnTo>
                    <a:lnTo>
                      <a:pt x="172837" y="866601"/>
                    </a:lnTo>
                    <a:cubicBezTo>
                      <a:pt x="77382" y="866601"/>
                      <a:pt x="0" y="789219"/>
                      <a:pt x="0" y="693764"/>
                    </a:cubicBezTo>
                    <a:lnTo>
                      <a:pt x="0" y="654613"/>
                    </a:lnTo>
                    <a:lnTo>
                      <a:pt x="119707" y="654613"/>
                    </a:lnTo>
                    <a:lnTo>
                      <a:pt x="119707" y="687005"/>
                    </a:lnTo>
                    <a:cubicBezTo>
                      <a:pt x="119707" y="718188"/>
                      <a:pt x="144986" y="743467"/>
                      <a:pt x="176169" y="743467"/>
                    </a:cubicBezTo>
                    <a:lnTo>
                      <a:pt x="262582" y="743467"/>
                    </a:lnTo>
                    <a:lnTo>
                      <a:pt x="262582" y="532785"/>
                    </a:lnTo>
                    <a:lnTo>
                      <a:pt x="165693" y="532785"/>
                    </a:lnTo>
                    <a:cubicBezTo>
                      <a:pt x="74183" y="532785"/>
                      <a:pt x="0" y="458602"/>
                      <a:pt x="0" y="367092"/>
                    </a:cubicBezTo>
                    <a:lnTo>
                      <a:pt x="0" y="240206"/>
                    </a:lnTo>
                    <a:cubicBezTo>
                      <a:pt x="0" y="148696"/>
                      <a:pt x="74183" y="74513"/>
                      <a:pt x="165693" y="74513"/>
                    </a:cubicBezTo>
                    <a:lnTo>
                      <a:pt x="262582" y="745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053A6FF2-55C1-24E4-2D89-B2D6FAC6F70F}"/>
                </a:ext>
              </a:extLst>
            </p:cNvPr>
            <p:cNvGrpSpPr/>
            <p:nvPr/>
          </p:nvGrpSpPr>
          <p:grpSpPr>
            <a:xfrm>
              <a:off x="7529343" y="4800330"/>
              <a:ext cx="465334" cy="465334"/>
              <a:chOff x="8045572" y="4717957"/>
              <a:chExt cx="542838" cy="542838"/>
            </a:xfrm>
          </p:grpSpPr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9757ADB0-0E20-AE39-B93F-AED262B11E3D}"/>
                  </a:ext>
                </a:extLst>
              </p:cNvPr>
              <p:cNvSpPr/>
              <p:nvPr/>
            </p:nvSpPr>
            <p:spPr>
              <a:xfrm>
                <a:off x="8045572" y="471795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E693FB5A-CC70-4EEE-476B-51BC2706F683}"/>
                  </a:ext>
                </a:extLst>
              </p:cNvPr>
              <p:cNvSpPr/>
              <p:nvPr/>
            </p:nvSpPr>
            <p:spPr>
              <a:xfrm>
                <a:off x="8113007" y="4787900"/>
                <a:ext cx="357893" cy="387505"/>
              </a:xfrm>
              <a:custGeom>
                <a:avLst/>
                <a:gdLst>
                  <a:gd name="csX0" fmla="*/ 369478 w 722508"/>
                  <a:gd name="csY0" fmla="*/ 0 h 792088"/>
                  <a:gd name="csX1" fmla="*/ 514737 w 722508"/>
                  <a:gd name="csY1" fmla="*/ 0 h 792088"/>
                  <a:gd name="csX2" fmla="*/ 722508 w 722508"/>
                  <a:gd name="csY2" fmla="*/ 207771 h 792088"/>
                  <a:gd name="csX3" fmla="*/ 722508 w 722508"/>
                  <a:gd name="csY3" fmla="*/ 225170 h 792088"/>
                  <a:gd name="csX4" fmla="*/ 596018 w 722508"/>
                  <a:gd name="csY4" fmla="*/ 225170 h 792088"/>
                  <a:gd name="csX5" fmla="*/ 596018 w 722508"/>
                  <a:gd name="csY5" fmla="*/ 207177 h 792088"/>
                  <a:gd name="csX6" fmla="*/ 525111 w 722508"/>
                  <a:gd name="csY6" fmla="*/ 136270 h 792088"/>
                  <a:gd name="csX7" fmla="*/ 359103 w 722508"/>
                  <a:gd name="csY7" fmla="*/ 136270 h 792088"/>
                  <a:gd name="csX8" fmla="*/ 288196 w 722508"/>
                  <a:gd name="csY8" fmla="*/ 207177 h 792088"/>
                  <a:gd name="csX9" fmla="*/ 288196 w 722508"/>
                  <a:gd name="csY9" fmla="*/ 279145 h 792088"/>
                  <a:gd name="csX10" fmla="*/ 585169 w 722508"/>
                  <a:gd name="csY10" fmla="*/ 279145 h 792088"/>
                  <a:gd name="csX11" fmla="*/ 560867 w 722508"/>
                  <a:gd name="csY11" fmla="*/ 376355 h 792088"/>
                  <a:gd name="csX12" fmla="*/ 288196 w 722508"/>
                  <a:gd name="csY12" fmla="*/ 376355 h 792088"/>
                  <a:gd name="csX13" fmla="*/ 288196 w 722508"/>
                  <a:gd name="csY13" fmla="*/ 430852 h 792088"/>
                  <a:gd name="csX14" fmla="*/ 560801 w 722508"/>
                  <a:gd name="csY14" fmla="*/ 430852 h 792088"/>
                  <a:gd name="csX15" fmla="*/ 536499 w 722508"/>
                  <a:gd name="csY15" fmla="*/ 528062 h 792088"/>
                  <a:gd name="csX16" fmla="*/ 288196 w 722508"/>
                  <a:gd name="csY16" fmla="*/ 528062 h 792088"/>
                  <a:gd name="csX17" fmla="*/ 288196 w 722508"/>
                  <a:gd name="csY17" fmla="*/ 584911 h 792088"/>
                  <a:gd name="csX18" fmla="*/ 359103 w 722508"/>
                  <a:gd name="csY18" fmla="*/ 655818 h 792088"/>
                  <a:gd name="csX19" fmla="*/ 525111 w 722508"/>
                  <a:gd name="csY19" fmla="*/ 655818 h 792088"/>
                  <a:gd name="csX20" fmla="*/ 596018 w 722508"/>
                  <a:gd name="csY20" fmla="*/ 584911 h 792088"/>
                  <a:gd name="csX21" fmla="*/ 596018 w 722508"/>
                  <a:gd name="csY21" fmla="*/ 566918 h 792088"/>
                  <a:gd name="csX22" fmla="*/ 722508 w 722508"/>
                  <a:gd name="csY22" fmla="*/ 566918 h 792088"/>
                  <a:gd name="csX23" fmla="*/ 722508 w 722508"/>
                  <a:gd name="csY23" fmla="*/ 584317 h 792088"/>
                  <a:gd name="csX24" fmla="*/ 514737 w 722508"/>
                  <a:gd name="csY24" fmla="*/ 792088 h 792088"/>
                  <a:gd name="csX25" fmla="*/ 369478 w 722508"/>
                  <a:gd name="csY25" fmla="*/ 792088 h 792088"/>
                  <a:gd name="csX26" fmla="*/ 161707 w 722508"/>
                  <a:gd name="csY26" fmla="*/ 584317 h 792088"/>
                  <a:gd name="csX27" fmla="*/ 161707 w 722508"/>
                  <a:gd name="csY27" fmla="*/ 528062 h 792088"/>
                  <a:gd name="csX28" fmla="*/ 0 w 722508"/>
                  <a:gd name="csY28" fmla="*/ 528062 h 792088"/>
                  <a:gd name="csX29" fmla="*/ 24303 w 722508"/>
                  <a:gd name="csY29" fmla="*/ 430852 h 792088"/>
                  <a:gd name="csX30" fmla="*/ 161707 w 722508"/>
                  <a:gd name="csY30" fmla="*/ 430852 h 792088"/>
                  <a:gd name="csX31" fmla="*/ 161707 w 722508"/>
                  <a:gd name="csY31" fmla="*/ 376355 h 792088"/>
                  <a:gd name="csX32" fmla="*/ 24368 w 722508"/>
                  <a:gd name="csY32" fmla="*/ 376355 h 792088"/>
                  <a:gd name="csX33" fmla="*/ 48671 w 722508"/>
                  <a:gd name="csY33" fmla="*/ 279145 h 792088"/>
                  <a:gd name="csX34" fmla="*/ 161707 w 722508"/>
                  <a:gd name="csY34" fmla="*/ 279145 h 792088"/>
                  <a:gd name="csX35" fmla="*/ 161707 w 722508"/>
                  <a:gd name="csY35" fmla="*/ 207771 h 792088"/>
                  <a:gd name="csX36" fmla="*/ 369478 w 722508"/>
                  <a:gd name="csY36" fmla="*/ 0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</a:cxnLst>
                <a:rect l="l" t="t" r="r" b="b"/>
                <a:pathLst>
                  <a:path w="722508" h="792088">
                    <a:moveTo>
                      <a:pt x="369478" y="0"/>
                    </a:moveTo>
                    <a:lnTo>
                      <a:pt x="514737" y="0"/>
                    </a:lnTo>
                    <a:cubicBezTo>
                      <a:pt x="629486" y="0"/>
                      <a:pt x="722508" y="93022"/>
                      <a:pt x="722508" y="207771"/>
                    </a:cubicBezTo>
                    <a:lnTo>
                      <a:pt x="722508" y="225170"/>
                    </a:lnTo>
                    <a:lnTo>
                      <a:pt x="596018" y="225170"/>
                    </a:lnTo>
                    <a:lnTo>
                      <a:pt x="596018" y="207177"/>
                    </a:lnTo>
                    <a:cubicBezTo>
                      <a:pt x="596018" y="168016"/>
                      <a:pt x="564272" y="136270"/>
                      <a:pt x="525111" y="136270"/>
                    </a:cubicBezTo>
                    <a:lnTo>
                      <a:pt x="359103" y="136270"/>
                    </a:lnTo>
                    <a:cubicBezTo>
                      <a:pt x="319942" y="136270"/>
                      <a:pt x="288196" y="168016"/>
                      <a:pt x="288196" y="207177"/>
                    </a:cubicBezTo>
                    <a:lnTo>
                      <a:pt x="288196" y="279145"/>
                    </a:lnTo>
                    <a:lnTo>
                      <a:pt x="585169" y="279145"/>
                    </a:lnTo>
                    <a:lnTo>
                      <a:pt x="560867" y="376355"/>
                    </a:lnTo>
                    <a:lnTo>
                      <a:pt x="288196" y="376355"/>
                    </a:lnTo>
                    <a:lnTo>
                      <a:pt x="288196" y="430852"/>
                    </a:lnTo>
                    <a:lnTo>
                      <a:pt x="560801" y="430852"/>
                    </a:lnTo>
                    <a:lnTo>
                      <a:pt x="536499" y="528062"/>
                    </a:lnTo>
                    <a:lnTo>
                      <a:pt x="288196" y="528062"/>
                    </a:lnTo>
                    <a:lnTo>
                      <a:pt x="288196" y="584911"/>
                    </a:lnTo>
                    <a:cubicBezTo>
                      <a:pt x="288196" y="624072"/>
                      <a:pt x="319942" y="655818"/>
                      <a:pt x="359103" y="655818"/>
                    </a:cubicBezTo>
                    <a:lnTo>
                      <a:pt x="525111" y="655818"/>
                    </a:lnTo>
                    <a:cubicBezTo>
                      <a:pt x="564272" y="655818"/>
                      <a:pt x="596018" y="624072"/>
                      <a:pt x="596018" y="584911"/>
                    </a:cubicBezTo>
                    <a:lnTo>
                      <a:pt x="596018" y="566918"/>
                    </a:lnTo>
                    <a:lnTo>
                      <a:pt x="722508" y="566918"/>
                    </a:lnTo>
                    <a:lnTo>
                      <a:pt x="722508" y="584317"/>
                    </a:lnTo>
                    <a:cubicBezTo>
                      <a:pt x="722508" y="699066"/>
                      <a:pt x="629486" y="792088"/>
                      <a:pt x="514737" y="792088"/>
                    </a:cubicBezTo>
                    <a:lnTo>
                      <a:pt x="369478" y="792088"/>
                    </a:lnTo>
                    <a:cubicBezTo>
                      <a:pt x="254729" y="792088"/>
                      <a:pt x="161707" y="699066"/>
                      <a:pt x="161707" y="584317"/>
                    </a:cubicBezTo>
                    <a:lnTo>
                      <a:pt x="161707" y="528062"/>
                    </a:lnTo>
                    <a:lnTo>
                      <a:pt x="0" y="528062"/>
                    </a:lnTo>
                    <a:lnTo>
                      <a:pt x="24303" y="430852"/>
                    </a:lnTo>
                    <a:lnTo>
                      <a:pt x="161707" y="430852"/>
                    </a:lnTo>
                    <a:lnTo>
                      <a:pt x="161707" y="376355"/>
                    </a:lnTo>
                    <a:lnTo>
                      <a:pt x="24368" y="376355"/>
                    </a:lnTo>
                    <a:lnTo>
                      <a:pt x="48671" y="279145"/>
                    </a:lnTo>
                    <a:lnTo>
                      <a:pt x="161707" y="279145"/>
                    </a:lnTo>
                    <a:lnTo>
                      <a:pt x="161707" y="207771"/>
                    </a:lnTo>
                    <a:cubicBezTo>
                      <a:pt x="161707" y="93022"/>
                      <a:pt x="254729" y="0"/>
                      <a:pt x="3694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F3263D78-6129-3035-FD9E-426DFFDAAB01}"/>
                </a:ext>
              </a:extLst>
            </p:cNvPr>
            <p:cNvGrpSpPr/>
            <p:nvPr/>
          </p:nvGrpSpPr>
          <p:grpSpPr>
            <a:xfrm>
              <a:off x="7020290" y="4800330"/>
              <a:ext cx="465334" cy="465334"/>
              <a:chOff x="8693272" y="4717957"/>
              <a:chExt cx="542838" cy="542838"/>
            </a:xfrm>
          </p:grpSpPr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DDDA3022-E5C6-7039-B747-F44818166503}"/>
                  </a:ext>
                </a:extLst>
              </p:cNvPr>
              <p:cNvSpPr/>
              <p:nvPr/>
            </p:nvSpPr>
            <p:spPr>
              <a:xfrm>
                <a:off x="8693272" y="471795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89BFB734-6B2E-283A-9418-BEF73445FFB6}"/>
                  </a:ext>
                </a:extLst>
              </p:cNvPr>
              <p:cNvSpPr/>
              <p:nvPr/>
            </p:nvSpPr>
            <p:spPr>
              <a:xfrm rot="5400000">
                <a:off x="8802642" y="4854118"/>
                <a:ext cx="373259" cy="271356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A6FB7655-ECBD-9C29-760F-FCBB844EA6AE}"/>
              </a:ext>
            </a:extLst>
          </p:cNvPr>
          <p:cNvGrpSpPr/>
          <p:nvPr/>
        </p:nvGrpSpPr>
        <p:grpSpPr>
          <a:xfrm>
            <a:off x="3771740" y="4407818"/>
            <a:ext cx="2506552" cy="1227296"/>
            <a:chOff x="6789877" y="4105682"/>
            <a:chExt cx="2817670" cy="1379630"/>
          </a:xfrm>
        </p:grpSpPr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FAC708DE-3B13-C315-B8DC-54D630AE1599}"/>
                </a:ext>
              </a:extLst>
            </p:cNvPr>
            <p:cNvGrpSpPr/>
            <p:nvPr/>
          </p:nvGrpSpPr>
          <p:grpSpPr>
            <a:xfrm rot="5400000">
              <a:off x="8919735" y="4585264"/>
              <a:ext cx="930008" cy="445616"/>
              <a:chOff x="1544837" y="4869846"/>
              <a:chExt cx="930008" cy="445616"/>
            </a:xfrm>
          </p:grpSpPr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77D38F02-740B-B22E-7FE5-CE30F1D0DEB8}"/>
                  </a:ext>
                </a:extLst>
              </p:cNvPr>
              <p:cNvSpPr/>
              <p:nvPr/>
            </p:nvSpPr>
            <p:spPr>
              <a:xfrm rot="10800000">
                <a:off x="1544837" y="4871328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D12B12D8-6160-2B46-6595-0D8950A72784}"/>
                  </a:ext>
                </a:extLst>
              </p:cNvPr>
              <p:cNvSpPr/>
              <p:nvPr/>
            </p:nvSpPr>
            <p:spPr>
              <a:xfrm rot="10800000">
                <a:off x="1704555" y="5110677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5E01ED65-EEFB-4C7C-E40C-74CD5108C22E}"/>
                  </a:ext>
                </a:extLst>
              </p:cNvPr>
              <p:cNvSpPr/>
              <p:nvPr/>
            </p:nvSpPr>
            <p:spPr>
              <a:xfrm rot="10800000">
                <a:off x="1623334" y="4988962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65869B4F-7E1F-00EE-49D3-42E5F9502118}"/>
                  </a:ext>
                </a:extLst>
              </p:cNvPr>
              <p:cNvSpPr/>
              <p:nvPr/>
            </p:nvSpPr>
            <p:spPr>
              <a:xfrm rot="10800000">
                <a:off x="1781942" y="5226440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C7CB3248-5561-EB1F-5875-DA782A7E9D1D}"/>
                  </a:ext>
                </a:extLst>
              </p:cNvPr>
              <p:cNvSpPr/>
              <p:nvPr/>
            </p:nvSpPr>
            <p:spPr>
              <a:xfrm rot="10800000">
                <a:off x="1544838" y="4869846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49C9EEBD-68B8-BDFA-731E-BD6C76377526}"/>
                  </a:ext>
                </a:extLst>
              </p:cNvPr>
              <p:cNvSpPr/>
              <p:nvPr/>
            </p:nvSpPr>
            <p:spPr>
              <a:xfrm rot="10800000">
                <a:off x="1704556" y="5109196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22CB8E06-007D-9463-D2F7-1DEA84CEBE18}"/>
                  </a:ext>
                </a:extLst>
              </p:cNvPr>
              <p:cNvSpPr/>
              <p:nvPr/>
            </p:nvSpPr>
            <p:spPr>
              <a:xfrm rot="10800000">
                <a:off x="1623336" y="4987481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3E9FFD09-5902-DB52-F7A8-8DC0AAF6CF1F}"/>
                  </a:ext>
                </a:extLst>
              </p:cNvPr>
              <p:cNvSpPr/>
              <p:nvPr/>
            </p:nvSpPr>
            <p:spPr>
              <a:xfrm rot="10800000">
                <a:off x="1781944" y="5224959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7462B754-E5FE-8F60-0288-D63428E92F09}"/>
                </a:ext>
              </a:extLst>
            </p:cNvPr>
            <p:cNvGrpSpPr/>
            <p:nvPr/>
          </p:nvGrpSpPr>
          <p:grpSpPr>
            <a:xfrm rot="5400000">
              <a:off x="7203924" y="3691635"/>
              <a:ext cx="1379630" cy="2207724"/>
              <a:chOff x="5385048" y="3445496"/>
              <a:chExt cx="1379630" cy="2207724"/>
            </a:xfrm>
          </p:grpSpPr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73140BF4-29DE-3BC5-E947-3D15EF6CC187}"/>
                  </a:ext>
                </a:extLst>
              </p:cNvPr>
              <p:cNvGrpSpPr/>
              <p:nvPr/>
            </p:nvGrpSpPr>
            <p:grpSpPr>
              <a:xfrm>
                <a:off x="5385048" y="3445496"/>
                <a:ext cx="1379630" cy="2207724"/>
                <a:chOff x="695467" y="748664"/>
                <a:chExt cx="1574950" cy="2520280"/>
              </a:xfrm>
            </p:grpSpPr>
            <p:sp>
              <p:nvSpPr>
                <p:cNvPr id="349" name="四角形: 角を丸くする 348">
                  <a:extLst>
                    <a:ext uri="{FF2B5EF4-FFF2-40B4-BE49-F238E27FC236}">
                      <a16:creationId xmlns:a16="http://schemas.microsoft.com/office/drawing/2014/main" id="{E711923C-73BC-63B2-9787-9113D899279F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四角形: 角を丸くする 349">
                  <a:extLst>
                    <a:ext uri="{FF2B5EF4-FFF2-40B4-BE49-F238E27FC236}">
                      <a16:creationId xmlns:a16="http://schemas.microsoft.com/office/drawing/2014/main" id="{01E60270-4B4D-B147-236B-6793B329D2C0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6" name="四角形: 角を丸くする 345">
                <a:extLst>
                  <a:ext uri="{FF2B5EF4-FFF2-40B4-BE49-F238E27FC236}">
                    <a16:creationId xmlns:a16="http://schemas.microsoft.com/office/drawing/2014/main" id="{26E96D76-25B3-A50E-EB71-9C1DEC18D6A4}"/>
                  </a:ext>
                </a:extLst>
              </p:cNvPr>
              <p:cNvSpPr/>
              <p:nvPr/>
            </p:nvSpPr>
            <p:spPr>
              <a:xfrm>
                <a:off x="5932137" y="3484585"/>
                <a:ext cx="285452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角を丸くする 346">
                <a:extLst>
                  <a:ext uri="{FF2B5EF4-FFF2-40B4-BE49-F238E27FC236}">
                    <a16:creationId xmlns:a16="http://schemas.microsoft.com/office/drawing/2014/main" id="{8F480B9D-9EBB-3CEF-B540-4CA7B30B8A4D}"/>
                  </a:ext>
                </a:extLst>
              </p:cNvPr>
              <p:cNvSpPr/>
              <p:nvPr/>
            </p:nvSpPr>
            <p:spPr>
              <a:xfrm>
                <a:off x="5719412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四角形: 角を丸くする 347">
                <a:extLst>
                  <a:ext uri="{FF2B5EF4-FFF2-40B4-BE49-F238E27FC236}">
                    <a16:creationId xmlns:a16="http://schemas.microsoft.com/office/drawing/2014/main" id="{95397F07-A017-28E3-4DED-F14B77F53C2A}"/>
                  </a:ext>
                </a:extLst>
              </p:cNvPr>
              <p:cNvSpPr/>
              <p:nvPr/>
            </p:nvSpPr>
            <p:spPr>
              <a:xfrm>
                <a:off x="6332630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3B094BB2-5ECD-EBB5-6AF3-D5CFE5B2FCFB}"/>
                </a:ext>
              </a:extLst>
            </p:cNvPr>
            <p:cNvGrpSpPr/>
            <p:nvPr/>
          </p:nvGrpSpPr>
          <p:grpSpPr>
            <a:xfrm>
              <a:off x="8292924" y="4324818"/>
              <a:ext cx="465334" cy="465334"/>
              <a:chOff x="5622483" y="4082130"/>
              <a:chExt cx="948432" cy="948432"/>
            </a:xfrm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64410EBC-15F6-A155-E259-4716C20D30EF}"/>
                  </a:ext>
                </a:extLst>
              </p:cNvPr>
              <p:cNvSpPr/>
              <p:nvPr/>
            </p:nvSpPr>
            <p:spPr>
              <a:xfrm>
                <a:off x="5622483" y="4082130"/>
                <a:ext cx="948432" cy="94843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B87C9677-F2C3-BEBF-F27B-206335BBD9C2}"/>
                  </a:ext>
                </a:extLst>
              </p:cNvPr>
              <p:cNvSpPr/>
              <p:nvPr/>
            </p:nvSpPr>
            <p:spPr>
              <a:xfrm>
                <a:off x="5803437" y="426572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463E7D25-721C-6493-0FC1-371347D80546}"/>
                </a:ext>
              </a:extLst>
            </p:cNvPr>
            <p:cNvGrpSpPr/>
            <p:nvPr/>
          </p:nvGrpSpPr>
          <p:grpSpPr>
            <a:xfrm>
              <a:off x="8038397" y="4800330"/>
              <a:ext cx="465334" cy="465334"/>
              <a:chOff x="7359772" y="4063907"/>
              <a:chExt cx="542838" cy="542838"/>
            </a:xfrm>
          </p:grpSpPr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4EF4DB76-F48F-61DC-B07E-5AE69F421692}"/>
                  </a:ext>
                </a:extLst>
              </p:cNvPr>
              <p:cNvSpPr/>
              <p:nvPr/>
            </p:nvSpPr>
            <p:spPr>
              <a:xfrm>
                <a:off x="7359772" y="406390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339C0584-5316-6D51-7C69-B6DE73D97548}"/>
                  </a:ext>
                </a:extLst>
              </p:cNvPr>
              <p:cNvSpPr/>
              <p:nvPr/>
            </p:nvSpPr>
            <p:spPr>
              <a:xfrm>
                <a:off x="7473661" y="4172992"/>
                <a:ext cx="324140" cy="359014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2833E429-30F9-7D87-8619-FFC1FBE6458E}"/>
                </a:ext>
              </a:extLst>
            </p:cNvPr>
            <p:cNvGrpSpPr/>
            <p:nvPr/>
          </p:nvGrpSpPr>
          <p:grpSpPr>
            <a:xfrm>
              <a:off x="7274816" y="4324818"/>
              <a:ext cx="465334" cy="465334"/>
              <a:chOff x="8045572" y="4063907"/>
              <a:chExt cx="542838" cy="542838"/>
            </a:xfrm>
          </p:grpSpPr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347CDFF6-FECD-2DCB-B694-1467003B0F9E}"/>
                  </a:ext>
                </a:extLst>
              </p:cNvPr>
              <p:cNvSpPr/>
              <p:nvPr/>
            </p:nvSpPr>
            <p:spPr>
              <a:xfrm>
                <a:off x="8045572" y="406390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4666873E-AE90-22DE-2704-DF76E98EEA49}"/>
                  </a:ext>
                </a:extLst>
              </p:cNvPr>
              <p:cNvSpPr/>
              <p:nvPr/>
            </p:nvSpPr>
            <p:spPr>
              <a:xfrm>
                <a:off x="8159024" y="4171870"/>
                <a:ext cx="318226" cy="330758"/>
              </a:xfrm>
              <a:custGeom>
                <a:avLst/>
                <a:gdLst>
                  <a:gd name="csX0" fmla="*/ 208187 w 585187"/>
                  <a:gd name="csY0" fmla="*/ 132835 h 608233"/>
                  <a:gd name="csX1" fmla="*/ 127801 w 585187"/>
                  <a:gd name="csY1" fmla="*/ 213221 h 608233"/>
                  <a:gd name="csX2" fmla="*/ 127801 w 585187"/>
                  <a:gd name="csY2" fmla="*/ 240259 h 608233"/>
                  <a:gd name="csX3" fmla="*/ 457387 w 585187"/>
                  <a:gd name="csY3" fmla="*/ 240259 h 608233"/>
                  <a:gd name="csX4" fmla="*/ 457387 w 585187"/>
                  <a:gd name="csY4" fmla="*/ 213221 h 608233"/>
                  <a:gd name="csX5" fmla="*/ 377001 w 585187"/>
                  <a:gd name="csY5" fmla="*/ 132835 h 608233"/>
                  <a:gd name="csX6" fmla="*/ 204739 w 585187"/>
                  <a:gd name="csY6" fmla="*/ 0 h 608233"/>
                  <a:gd name="csX7" fmla="*/ 380448 w 585187"/>
                  <a:gd name="csY7" fmla="*/ 0 h 608233"/>
                  <a:gd name="csX8" fmla="*/ 585187 w 585187"/>
                  <a:gd name="csY8" fmla="*/ 204739 h 608233"/>
                  <a:gd name="csX9" fmla="*/ 585187 w 585187"/>
                  <a:gd name="csY9" fmla="*/ 367974 h 608233"/>
                  <a:gd name="csX10" fmla="*/ 555811 w 585187"/>
                  <a:gd name="csY10" fmla="*/ 367974 h 608233"/>
                  <a:gd name="csX11" fmla="*/ 555811 w 585187"/>
                  <a:gd name="csY11" fmla="*/ 367975 h 608233"/>
                  <a:gd name="csX12" fmla="*/ 127801 w 585187"/>
                  <a:gd name="csY12" fmla="*/ 367975 h 608233"/>
                  <a:gd name="csX13" fmla="*/ 127801 w 585187"/>
                  <a:gd name="csY13" fmla="*/ 395013 h 608233"/>
                  <a:gd name="csX14" fmla="*/ 208187 w 585187"/>
                  <a:gd name="csY14" fmla="*/ 475399 h 608233"/>
                  <a:gd name="csX15" fmla="*/ 377001 w 585187"/>
                  <a:gd name="csY15" fmla="*/ 475399 h 608233"/>
                  <a:gd name="csX16" fmla="*/ 451070 w 585187"/>
                  <a:gd name="csY16" fmla="*/ 426303 h 608233"/>
                  <a:gd name="csX17" fmla="*/ 453616 w 585187"/>
                  <a:gd name="csY17" fmla="*/ 413693 h 608233"/>
                  <a:gd name="csX18" fmla="*/ 583128 w 585187"/>
                  <a:gd name="csY18" fmla="*/ 413693 h 608233"/>
                  <a:gd name="csX19" fmla="*/ 569098 w 585187"/>
                  <a:gd name="csY19" fmla="*/ 483188 h 608233"/>
                  <a:gd name="csX20" fmla="*/ 380448 w 585187"/>
                  <a:gd name="csY20" fmla="*/ 608233 h 608233"/>
                  <a:gd name="csX21" fmla="*/ 204739 w 585187"/>
                  <a:gd name="csY21" fmla="*/ 608233 h 608233"/>
                  <a:gd name="csX22" fmla="*/ 0 w 585187"/>
                  <a:gd name="csY22" fmla="*/ 403494 h 608233"/>
                  <a:gd name="csX23" fmla="*/ 0 w 585187"/>
                  <a:gd name="csY23" fmla="*/ 204739 h 608233"/>
                  <a:gd name="csX24" fmla="*/ 204739 w 585187"/>
                  <a:gd name="csY24" fmla="*/ 0 h 60823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585187" h="608233">
                    <a:moveTo>
                      <a:pt x="208187" y="132835"/>
                    </a:moveTo>
                    <a:cubicBezTo>
                      <a:pt x="163791" y="132835"/>
                      <a:pt x="127801" y="168825"/>
                      <a:pt x="127801" y="213221"/>
                    </a:cubicBezTo>
                    <a:lnTo>
                      <a:pt x="127801" y="240259"/>
                    </a:lnTo>
                    <a:lnTo>
                      <a:pt x="457387" y="240259"/>
                    </a:lnTo>
                    <a:lnTo>
                      <a:pt x="457387" y="213221"/>
                    </a:lnTo>
                    <a:cubicBezTo>
                      <a:pt x="457387" y="168825"/>
                      <a:pt x="421397" y="132835"/>
                      <a:pt x="377001" y="132835"/>
                    </a:cubicBezTo>
                    <a:close/>
                    <a:moveTo>
                      <a:pt x="204739" y="0"/>
                    </a:moveTo>
                    <a:lnTo>
                      <a:pt x="380448" y="0"/>
                    </a:lnTo>
                    <a:cubicBezTo>
                      <a:pt x="493522" y="0"/>
                      <a:pt x="585187" y="91665"/>
                      <a:pt x="585187" y="204739"/>
                    </a:cubicBezTo>
                    <a:lnTo>
                      <a:pt x="585187" y="367974"/>
                    </a:lnTo>
                    <a:lnTo>
                      <a:pt x="555811" y="367974"/>
                    </a:lnTo>
                    <a:lnTo>
                      <a:pt x="555811" y="367975"/>
                    </a:lnTo>
                    <a:lnTo>
                      <a:pt x="127801" y="367975"/>
                    </a:lnTo>
                    <a:lnTo>
                      <a:pt x="127801" y="395013"/>
                    </a:lnTo>
                    <a:cubicBezTo>
                      <a:pt x="127801" y="439409"/>
                      <a:pt x="163791" y="475399"/>
                      <a:pt x="208187" y="475399"/>
                    </a:cubicBezTo>
                    <a:lnTo>
                      <a:pt x="377001" y="475399"/>
                    </a:lnTo>
                    <a:cubicBezTo>
                      <a:pt x="410298" y="475399"/>
                      <a:pt x="438867" y="455155"/>
                      <a:pt x="451070" y="426303"/>
                    </a:cubicBezTo>
                    <a:lnTo>
                      <a:pt x="453616" y="413693"/>
                    </a:lnTo>
                    <a:lnTo>
                      <a:pt x="583128" y="413693"/>
                    </a:lnTo>
                    <a:lnTo>
                      <a:pt x="569098" y="483188"/>
                    </a:lnTo>
                    <a:cubicBezTo>
                      <a:pt x="538017" y="556671"/>
                      <a:pt x="465254" y="608233"/>
                      <a:pt x="380448" y="608233"/>
                    </a:cubicBezTo>
                    <a:lnTo>
                      <a:pt x="204739" y="608233"/>
                    </a:lnTo>
                    <a:cubicBezTo>
                      <a:pt x="91665" y="608233"/>
                      <a:pt x="0" y="516568"/>
                      <a:pt x="0" y="403494"/>
                    </a:cubicBezTo>
                    <a:lnTo>
                      <a:pt x="0" y="204739"/>
                    </a:lnTo>
                    <a:cubicBezTo>
                      <a:pt x="0" y="91665"/>
                      <a:pt x="91665" y="0"/>
                      <a:pt x="2047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43A52B71-8893-5BDE-1827-3C8230EA63D4}"/>
                </a:ext>
              </a:extLst>
            </p:cNvPr>
            <p:cNvGrpSpPr/>
            <p:nvPr/>
          </p:nvGrpSpPr>
          <p:grpSpPr>
            <a:xfrm>
              <a:off x="7783870" y="4324818"/>
              <a:ext cx="465334" cy="465334"/>
              <a:chOff x="8693272" y="4063907"/>
              <a:chExt cx="542838" cy="542838"/>
            </a:xfrm>
          </p:grpSpPr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D948B5C9-C849-2BC7-21C9-F4256B8A5CA9}"/>
                  </a:ext>
                </a:extLst>
              </p:cNvPr>
              <p:cNvSpPr/>
              <p:nvPr/>
            </p:nvSpPr>
            <p:spPr>
              <a:xfrm>
                <a:off x="8693272" y="406390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94B1DC29-F9DF-AFF9-F251-414B9308A157}"/>
                  </a:ext>
                </a:extLst>
              </p:cNvPr>
              <p:cNvSpPr/>
              <p:nvPr/>
            </p:nvSpPr>
            <p:spPr>
              <a:xfrm>
                <a:off x="8814049" y="4120142"/>
                <a:ext cx="310801" cy="449103"/>
              </a:xfrm>
              <a:custGeom>
                <a:avLst/>
                <a:gdLst>
                  <a:gd name="csX0" fmla="*/ 385490 w 651296"/>
                  <a:gd name="csY0" fmla="*/ 536821 h 941114"/>
                  <a:gd name="csX1" fmla="*/ 385490 w 651296"/>
                  <a:gd name="csY1" fmla="*/ 743467 h 941114"/>
                  <a:gd name="csX2" fmla="*/ 471903 w 651296"/>
                  <a:gd name="csY2" fmla="*/ 743467 h 941114"/>
                  <a:gd name="csX3" fmla="*/ 528365 w 651296"/>
                  <a:gd name="csY3" fmla="*/ 687005 h 941114"/>
                  <a:gd name="csX4" fmla="*/ 528365 w 651296"/>
                  <a:gd name="csY4" fmla="*/ 593283 h 941114"/>
                  <a:gd name="csX5" fmla="*/ 471903 w 651296"/>
                  <a:gd name="csY5" fmla="*/ 536821 h 941114"/>
                  <a:gd name="csX6" fmla="*/ 176169 w 651296"/>
                  <a:gd name="csY6" fmla="*/ 201683 h 941114"/>
                  <a:gd name="csX7" fmla="*/ 119707 w 651296"/>
                  <a:gd name="csY7" fmla="*/ 258145 h 941114"/>
                  <a:gd name="csX8" fmla="*/ 119707 w 651296"/>
                  <a:gd name="csY8" fmla="*/ 351867 h 941114"/>
                  <a:gd name="csX9" fmla="*/ 176169 w 651296"/>
                  <a:gd name="csY9" fmla="*/ 408329 h 941114"/>
                  <a:gd name="csX10" fmla="*/ 262582 w 651296"/>
                  <a:gd name="csY10" fmla="*/ 408329 h 941114"/>
                  <a:gd name="csX11" fmla="*/ 262582 w 651296"/>
                  <a:gd name="csY11" fmla="*/ 201683 h 941114"/>
                  <a:gd name="csX12" fmla="*/ 262582 w 651296"/>
                  <a:gd name="csY12" fmla="*/ 0 h 941114"/>
                  <a:gd name="csX13" fmla="*/ 385490 w 651296"/>
                  <a:gd name="csY13" fmla="*/ 0 h 941114"/>
                  <a:gd name="csX14" fmla="*/ 385490 w 651296"/>
                  <a:gd name="csY14" fmla="*/ 74513 h 941114"/>
                  <a:gd name="csX15" fmla="*/ 485603 w 651296"/>
                  <a:gd name="csY15" fmla="*/ 74513 h 941114"/>
                  <a:gd name="csX16" fmla="*/ 651296 w 651296"/>
                  <a:gd name="csY16" fmla="*/ 240206 h 941114"/>
                  <a:gd name="csX17" fmla="*/ 651296 w 651296"/>
                  <a:gd name="csY17" fmla="*/ 290537 h 941114"/>
                  <a:gd name="csX18" fmla="*/ 528365 w 651296"/>
                  <a:gd name="csY18" fmla="*/ 290537 h 941114"/>
                  <a:gd name="csX19" fmla="*/ 528365 w 651296"/>
                  <a:gd name="csY19" fmla="*/ 258145 h 941114"/>
                  <a:gd name="csX20" fmla="*/ 471903 w 651296"/>
                  <a:gd name="csY20" fmla="*/ 201683 h 941114"/>
                  <a:gd name="csX21" fmla="*/ 385490 w 651296"/>
                  <a:gd name="csY21" fmla="*/ 201683 h 941114"/>
                  <a:gd name="csX22" fmla="*/ 385490 w 651296"/>
                  <a:gd name="csY22" fmla="*/ 408329 h 941114"/>
                  <a:gd name="csX23" fmla="*/ 471903 w 651296"/>
                  <a:gd name="csY23" fmla="*/ 408329 h 941114"/>
                  <a:gd name="csX24" fmla="*/ 475235 w 651296"/>
                  <a:gd name="csY24" fmla="*/ 408329 h 941114"/>
                  <a:gd name="csX25" fmla="*/ 648072 w 651296"/>
                  <a:gd name="csY25" fmla="*/ 581166 h 941114"/>
                  <a:gd name="csX26" fmla="*/ 648072 w 651296"/>
                  <a:gd name="csY26" fmla="*/ 693764 h 941114"/>
                  <a:gd name="csX27" fmla="*/ 475235 w 651296"/>
                  <a:gd name="csY27" fmla="*/ 866601 h 941114"/>
                  <a:gd name="csX28" fmla="*/ 385490 w 651296"/>
                  <a:gd name="csY28" fmla="*/ 866601 h 941114"/>
                  <a:gd name="csX29" fmla="*/ 385490 w 651296"/>
                  <a:gd name="csY29" fmla="*/ 941114 h 941114"/>
                  <a:gd name="csX30" fmla="*/ 262582 w 651296"/>
                  <a:gd name="csY30" fmla="*/ 941114 h 941114"/>
                  <a:gd name="csX31" fmla="*/ 262582 w 651296"/>
                  <a:gd name="csY31" fmla="*/ 866601 h 941114"/>
                  <a:gd name="csX32" fmla="*/ 172837 w 651296"/>
                  <a:gd name="csY32" fmla="*/ 866601 h 941114"/>
                  <a:gd name="csX33" fmla="*/ 0 w 651296"/>
                  <a:gd name="csY33" fmla="*/ 693764 h 941114"/>
                  <a:gd name="csX34" fmla="*/ 0 w 651296"/>
                  <a:gd name="csY34" fmla="*/ 654613 h 941114"/>
                  <a:gd name="csX35" fmla="*/ 119707 w 651296"/>
                  <a:gd name="csY35" fmla="*/ 654613 h 941114"/>
                  <a:gd name="csX36" fmla="*/ 119707 w 651296"/>
                  <a:gd name="csY36" fmla="*/ 687005 h 941114"/>
                  <a:gd name="csX37" fmla="*/ 176169 w 651296"/>
                  <a:gd name="csY37" fmla="*/ 743467 h 941114"/>
                  <a:gd name="csX38" fmla="*/ 262582 w 651296"/>
                  <a:gd name="csY38" fmla="*/ 743467 h 941114"/>
                  <a:gd name="csX39" fmla="*/ 262582 w 651296"/>
                  <a:gd name="csY39" fmla="*/ 532785 h 941114"/>
                  <a:gd name="csX40" fmla="*/ 165693 w 651296"/>
                  <a:gd name="csY40" fmla="*/ 532785 h 941114"/>
                  <a:gd name="csX41" fmla="*/ 0 w 651296"/>
                  <a:gd name="csY41" fmla="*/ 367092 h 941114"/>
                  <a:gd name="csX42" fmla="*/ 0 w 651296"/>
                  <a:gd name="csY42" fmla="*/ 240206 h 941114"/>
                  <a:gd name="csX43" fmla="*/ 165693 w 651296"/>
                  <a:gd name="csY43" fmla="*/ 74513 h 941114"/>
                  <a:gd name="csX44" fmla="*/ 262582 w 651296"/>
                  <a:gd name="csY44" fmla="*/ 74513 h 941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</a:cxnLst>
                <a:rect l="l" t="t" r="r" b="b"/>
                <a:pathLst>
                  <a:path w="651296" h="941114">
                    <a:moveTo>
                      <a:pt x="385490" y="536821"/>
                    </a:moveTo>
                    <a:lnTo>
                      <a:pt x="385490" y="743467"/>
                    </a:lnTo>
                    <a:lnTo>
                      <a:pt x="471903" y="743467"/>
                    </a:lnTo>
                    <a:cubicBezTo>
                      <a:pt x="503086" y="743467"/>
                      <a:pt x="528365" y="718188"/>
                      <a:pt x="528365" y="687005"/>
                    </a:cubicBezTo>
                    <a:lnTo>
                      <a:pt x="528365" y="593283"/>
                    </a:lnTo>
                    <a:cubicBezTo>
                      <a:pt x="528365" y="562100"/>
                      <a:pt x="503086" y="536821"/>
                      <a:pt x="471903" y="536821"/>
                    </a:cubicBezTo>
                    <a:close/>
                    <a:moveTo>
                      <a:pt x="176169" y="201683"/>
                    </a:moveTo>
                    <a:cubicBezTo>
                      <a:pt x="144986" y="201683"/>
                      <a:pt x="119707" y="226962"/>
                      <a:pt x="119707" y="258145"/>
                    </a:cubicBezTo>
                    <a:lnTo>
                      <a:pt x="119707" y="351867"/>
                    </a:lnTo>
                    <a:cubicBezTo>
                      <a:pt x="119707" y="383050"/>
                      <a:pt x="144986" y="408329"/>
                      <a:pt x="176169" y="408329"/>
                    </a:cubicBezTo>
                    <a:lnTo>
                      <a:pt x="262582" y="408329"/>
                    </a:lnTo>
                    <a:lnTo>
                      <a:pt x="262582" y="201683"/>
                    </a:lnTo>
                    <a:close/>
                    <a:moveTo>
                      <a:pt x="262582" y="0"/>
                    </a:moveTo>
                    <a:lnTo>
                      <a:pt x="385490" y="0"/>
                    </a:lnTo>
                    <a:lnTo>
                      <a:pt x="385490" y="74513"/>
                    </a:lnTo>
                    <a:lnTo>
                      <a:pt x="485603" y="74513"/>
                    </a:lnTo>
                    <a:cubicBezTo>
                      <a:pt x="577113" y="74513"/>
                      <a:pt x="651296" y="148696"/>
                      <a:pt x="651296" y="240206"/>
                    </a:cubicBezTo>
                    <a:lnTo>
                      <a:pt x="651296" y="290537"/>
                    </a:lnTo>
                    <a:lnTo>
                      <a:pt x="528365" y="290537"/>
                    </a:lnTo>
                    <a:lnTo>
                      <a:pt x="528365" y="258145"/>
                    </a:lnTo>
                    <a:cubicBezTo>
                      <a:pt x="528365" y="226962"/>
                      <a:pt x="503086" y="201683"/>
                      <a:pt x="471903" y="201683"/>
                    </a:cubicBezTo>
                    <a:lnTo>
                      <a:pt x="385490" y="201683"/>
                    </a:lnTo>
                    <a:lnTo>
                      <a:pt x="385490" y="408329"/>
                    </a:lnTo>
                    <a:lnTo>
                      <a:pt x="471903" y="408329"/>
                    </a:lnTo>
                    <a:lnTo>
                      <a:pt x="475235" y="408329"/>
                    </a:lnTo>
                    <a:cubicBezTo>
                      <a:pt x="570690" y="408329"/>
                      <a:pt x="648072" y="485711"/>
                      <a:pt x="648072" y="581166"/>
                    </a:cubicBezTo>
                    <a:lnTo>
                      <a:pt x="648072" y="693764"/>
                    </a:lnTo>
                    <a:cubicBezTo>
                      <a:pt x="648072" y="789219"/>
                      <a:pt x="570690" y="866601"/>
                      <a:pt x="475235" y="866601"/>
                    </a:cubicBezTo>
                    <a:lnTo>
                      <a:pt x="385490" y="866601"/>
                    </a:lnTo>
                    <a:lnTo>
                      <a:pt x="385490" y="941114"/>
                    </a:lnTo>
                    <a:lnTo>
                      <a:pt x="262582" y="941114"/>
                    </a:lnTo>
                    <a:lnTo>
                      <a:pt x="262582" y="866601"/>
                    </a:lnTo>
                    <a:lnTo>
                      <a:pt x="172837" y="866601"/>
                    </a:lnTo>
                    <a:cubicBezTo>
                      <a:pt x="77382" y="866601"/>
                      <a:pt x="0" y="789219"/>
                      <a:pt x="0" y="693764"/>
                    </a:cubicBezTo>
                    <a:lnTo>
                      <a:pt x="0" y="654613"/>
                    </a:lnTo>
                    <a:lnTo>
                      <a:pt x="119707" y="654613"/>
                    </a:lnTo>
                    <a:lnTo>
                      <a:pt x="119707" y="687005"/>
                    </a:lnTo>
                    <a:cubicBezTo>
                      <a:pt x="119707" y="718188"/>
                      <a:pt x="144986" y="743467"/>
                      <a:pt x="176169" y="743467"/>
                    </a:cubicBezTo>
                    <a:lnTo>
                      <a:pt x="262582" y="743467"/>
                    </a:lnTo>
                    <a:lnTo>
                      <a:pt x="262582" y="532785"/>
                    </a:lnTo>
                    <a:lnTo>
                      <a:pt x="165693" y="532785"/>
                    </a:lnTo>
                    <a:cubicBezTo>
                      <a:pt x="74183" y="532785"/>
                      <a:pt x="0" y="458602"/>
                      <a:pt x="0" y="367092"/>
                    </a:cubicBezTo>
                    <a:lnTo>
                      <a:pt x="0" y="240206"/>
                    </a:lnTo>
                    <a:cubicBezTo>
                      <a:pt x="0" y="148696"/>
                      <a:pt x="74183" y="74513"/>
                      <a:pt x="165693" y="74513"/>
                    </a:cubicBezTo>
                    <a:lnTo>
                      <a:pt x="262582" y="745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09183174-5FE9-55BE-A976-24B39799D6C9}"/>
                </a:ext>
              </a:extLst>
            </p:cNvPr>
            <p:cNvGrpSpPr/>
            <p:nvPr/>
          </p:nvGrpSpPr>
          <p:grpSpPr>
            <a:xfrm>
              <a:off x="7529343" y="4800330"/>
              <a:ext cx="465334" cy="465334"/>
              <a:chOff x="8045572" y="4717957"/>
              <a:chExt cx="542838" cy="542838"/>
            </a:xfrm>
          </p:grpSpPr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2CD82C3D-0B6D-8D0B-BDA1-40051B217B63}"/>
                  </a:ext>
                </a:extLst>
              </p:cNvPr>
              <p:cNvSpPr/>
              <p:nvPr/>
            </p:nvSpPr>
            <p:spPr>
              <a:xfrm>
                <a:off x="8045572" y="471795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0AD4EA41-FE27-D1FA-F73E-7DA098C7471F}"/>
                  </a:ext>
                </a:extLst>
              </p:cNvPr>
              <p:cNvSpPr/>
              <p:nvPr/>
            </p:nvSpPr>
            <p:spPr>
              <a:xfrm>
                <a:off x="8113007" y="4787900"/>
                <a:ext cx="357893" cy="387505"/>
              </a:xfrm>
              <a:custGeom>
                <a:avLst/>
                <a:gdLst>
                  <a:gd name="csX0" fmla="*/ 369478 w 722508"/>
                  <a:gd name="csY0" fmla="*/ 0 h 792088"/>
                  <a:gd name="csX1" fmla="*/ 514737 w 722508"/>
                  <a:gd name="csY1" fmla="*/ 0 h 792088"/>
                  <a:gd name="csX2" fmla="*/ 722508 w 722508"/>
                  <a:gd name="csY2" fmla="*/ 207771 h 792088"/>
                  <a:gd name="csX3" fmla="*/ 722508 w 722508"/>
                  <a:gd name="csY3" fmla="*/ 225170 h 792088"/>
                  <a:gd name="csX4" fmla="*/ 596018 w 722508"/>
                  <a:gd name="csY4" fmla="*/ 225170 h 792088"/>
                  <a:gd name="csX5" fmla="*/ 596018 w 722508"/>
                  <a:gd name="csY5" fmla="*/ 207177 h 792088"/>
                  <a:gd name="csX6" fmla="*/ 525111 w 722508"/>
                  <a:gd name="csY6" fmla="*/ 136270 h 792088"/>
                  <a:gd name="csX7" fmla="*/ 359103 w 722508"/>
                  <a:gd name="csY7" fmla="*/ 136270 h 792088"/>
                  <a:gd name="csX8" fmla="*/ 288196 w 722508"/>
                  <a:gd name="csY8" fmla="*/ 207177 h 792088"/>
                  <a:gd name="csX9" fmla="*/ 288196 w 722508"/>
                  <a:gd name="csY9" fmla="*/ 279145 h 792088"/>
                  <a:gd name="csX10" fmla="*/ 585169 w 722508"/>
                  <a:gd name="csY10" fmla="*/ 279145 h 792088"/>
                  <a:gd name="csX11" fmla="*/ 560867 w 722508"/>
                  <a:gd name="csY11" fmla="*/ 376355 h 792088"/>
                  <a:gd name="csX12" fmla="*/ 288196 w 722508"/>
                  <a:gd name="csY12" fmla="*/ 376355 h 792088"/>
                  <a:gd name="csX13" fmla="*/ 288196 w 722508"/>
                  <a:gd name="csY13" fmla="*/ 430852 h 792088"/>
                  <a:gd name="csX14" fmla="*/ 560801 w 722508"/>
                  <a:gd name="csY14" fmla="*/ 430852 h 792088"/>
                  <a:gd name="csX15" fmla="*/ 536499 w 722508"/>
                  <a:gd name="csY15" fmla="*/ 528062 h 792088"/>
                  <a:gd name="csX16" fmla="*/ 288196 w 722508"/>
                  <a:gd name="csY16" fmla="*/ 528062 h 792088"/>
                  <a:gd name="csX17" fmla="*/ 288196 w 722508"/>
                  <a:gd name="csY17" fmla="*/ 584911 h 792088"/>
                  <a:gd name="csX18" fmla="*/ 359103 w 722508"/>
                  <a:gd name="csY18" fmla="*/ 655818 h 792088"/>
                  <a:gd name="csX19" fmla="*/ 525111 w 722508"/>
                  <a:gd name="csY19" fmla="*/ 655818 h 792088"/>
                  <a:gd name="csX20" fmla="*/ 596018 w 722508"/>
                  <a:gd name="csY20" fmla="*/ 584911 h 792088"/>
                  <a:gd name="csX21" fmla="*/ 596018 w 722508"/>
                  <a:gd name="csY21" fmla="*/ 566918 h 792088"/>
                  <a:gd name="csX22" fmla="*/ 722508 w 722508"/>
                  <a:gd name="csY22" fmla="*/ 566918 h 792088"/>
                  <a:gd name="csX23" fmla="*/ 722508 w 722508"/>
                  <a:gd name="csY23" fmla="*/ 584317 h 792088"/>
                  <a:gd name="csX24" fmla="*/ 514737 w 722508"/>
                  <a:gd name="csY24" fmla="*/ 792088 h 792088"/>
                  <a:gd name="csX25" fmla="*/ 369478 w 722508"/>
                  <a:gd name="csY25" fmla="*/ 792088 h 792088"/>
                  <a:gd name="csX26" fmla="*/ 161707 w 722508"/>
                  <a:gd name="csY26" fmla="*/ 584317 h 792088"/>
                  <a:gd name="csX27" fmla="*/ 161707 w 722508"/>
                  <a:gd name="csY27" fmla="*/ 528062 h 792088"/>
                  <a:gd name="csX28" fmla="*/ 0 w 722508"/>
                  <a:gd name="csY28" fmla="*/ 528062 h 792088"/>
                  <a:gd name="csX29" fmla="*/ 24303 w 722508"/>
                  <a:gd name="csY29" fmla="*/ 430852 h 792088"/>
                  <a:gd name="csX30" fmla="*/ 161707 w 722508"/>
                  <a:gd name="csY30" fmla="*/ 430852 h 792088"/>
                  <a:gd name="csX31" fmla="*/ 161707 w 722508"/>
                  <a:gd name="csY31" fmla="*/ 376355 h 792088"/>
                  <a:gd name="csX32" fmla="*/ 24368 w 722508"/>
                  <a:gd name="csY32" fmla="*/ 376355 h 792088"/>
                  <a:gd name="csX33" fmla="*/ 48671 w 722508"/>
                  <a:gd name="csY33" fmla="*/ 279145 h 792088"/>
                  <a:gd name="csX34" fmla="*/ 161707 w 722508"/>
                  <a:gd name="csY34" fmla="*/ 279145 h 792088"/>
                  <a:gd name="csX35" fmla="*/ 161707 w 722508"/>
                  <a:gd name="csY35" fmla="*/ 207771 h 792088"/>
                  <a:gd name="csX36" fmla="*/ 369478 w 722508"/>
                  <a:gd name="csY36" fmla="*/ 0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</a:cxnLst>
                <a:rect l="l" t="t" r="r" b="b"/>
                <a:pathLst>
                  <a:path w="722508" h="792088">
                    <a:moveTo>
                      <a:pt x="369478" y="0"/>
                    </a:moveTo>
                    <a:lnTo>
                      <a:pt x="514737" y="0"/>
                    </a:lnTo>
                    <a:cubicBezTo>
                      <a:pt x="629486" y="0"/>
                      <a:pt x="722508" y="93022"/>
                      <a:pt x="722508" y="207771"/>
                    </a:cubicBezTo>
                    <a:lnTo>
                      <a:pt x="722508" y="225170"/>
                    </a:lnTo>
                    <a:lnTo>
                      <a:pt x="596018" y="225170"/>
                    </a:lnTo>
                    <a:lnTo>
                      <a:pt x="596018" y="207177"/>
                    </a:lnTo>
                    <a:cubicBezTo>
                      <a:pt x="596018" y="168016"/>
                      <a:pt x="564272" y="136270"/>
                      <a:pt x="525111" y="136270"/>
                    </a:cubicBezTo>
                    <a:lnTo>
                      <a:pt x="359103" y="136270"/>
                    </a:lnTo>
                    <a:cubicBezTo>
                      <a:pt x="319942" y="136270"/>
                      <a:pt x="288196" y="168016"/>
                      <a:pt x="288196" y="207177"/>
                    </a:cubicBezTo>
                    <a:lnTo>
                      <a:pt x="288196" y="279145"/>
                    </a:lnTo>
                    <a:lnTo>
                      <a:pt x="585169" y="279145"/>
                    </a:lnTo>
                    <a:lnTo>
                      <a:pt x="560867" y="376355"/>
                    </a:lnTo>
                    <a:lnTo>
                      <a:pt x="288196" y="376355"/>
                    </a:lnTo>
                    <a:lnTo>
                      <a:pt x="288196" y="430852"/>
                    </a:lnTo>
                    <a:lnTo>
                      <a:pt x="560801" y="430852"/>
                    </a:lnTo>
                    <a:lnTo>
                      <a:pt x="536499" y="528062"/>
                    </a:lnTo>
                    <a:lnTo>
                      <a:pt x="288196" y="528062"/>
                    </a:lnTo>
                    <a:lnTo>
                      <a:pt x="288196" y="584911"/>
                    </a:lnTo>
                    <a:cubicBezTo>
                      <a:pt x="288196" y="624072"/>
                      <a:pt x="319942" y="655818"/>
                      <a:pt x="359103" y="655818"/>
                    </a:cubicBezTo>
                    <a:lnTo>
                      <a:pt x="525111" y="655818"/>
                    </a:lnTo>
                    <a:cubicBezTo>
                      <a:pt x="564272" y="655818"/>
                      <a:pt x="596018" y="624072"/>
                      <a:pt x="596018" y="584911"/>
                    </a:cubicBezTo>
                    <a:lnTo>
                      <a:pt x="596018" y="566918"/>
                    </a:lnTo>
                    <a:lnTo>
                      <a:pt x="722508" y="566918"/>
                    </a:lnTo>
                    <a:lnTo>
                      <a:pt x="722508" y="584317"/>
                    </a:lnTo>
                    <a:cubicBezTo>
                      <a:pt x="722508" y="699066"/>
                      <a:pt x="629486" y="792088"/>
                      <a:pt x="514737" y="792088"/>
                    </a:cubicBezTo>
                    <a:lnTo>
                      <a:pt x="369478" y="792088"/>
                    </a:lnTo>
                    <a:cubicBezTo>
                      <a:pt x="254729" y="792088"/>
                      <a:pt x="161707" y="699066"/>
                      <a:pt x="161707" y="584317"/>
                    </a:cubicBezTo>
                    <a:lnTo>
                      <a:pt x="161707" y="528062"/>
                    </a:lnTo>
                    <a:lnTo>
                      <a:pt x="0" y="528062"/>
                    </a:lnTo>
                    <a:lnTo>
                      <a:pt x="24303" y="430852"/>
                    </a:lnTo>
                    <a:lnTo>
                      <a:pt x="161707" y="430852"/>
                    </a:lnTo>
                    <a:lnTo>
                      <a:pt x="161707" y="376355"/>
                    </a:lnTo>
                    <a:lnTo>
                      <a:pt x="24368" y="376355"/>
                    </a:lnTo>
                    <a:lnTo>
                      <a:pt x="48671" y="279145"/>
                    </a:lnTo>
                    <a:lnTo>
                      <a:pt x="161707" y="279145"/>
                    </a:lnTo>
                    <a:lnTo>
                      <a:pt x="161707" y="207771"/>
                    </a:lnTo>
                    <a:cubicBezTo>
                      <a:pt x="161707" y="93022"/>
                      <a:pt x="254729" y="0"/>
                      <a:pt x="3694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60117B4C-9136-ECA6-5C4D-B5B33ED87524}"/>
                </a:ext>
              </a:extLst>
            </p:cNvPr>
            <p:cNvGrpSpPr/>
            <p:nvPr/>
          </p:nvGrpSpPr>
          <p:grpSpPr>
            <a:xfrm>
              <a:off x="7020290" y="4800330"/>
              <a:ext cx="465334" cy="465334"/>
              <a:chOff x="8693272" y="4717957"/>
              <a:chExt cx="542838" cy="542838"/>
            </a:xfrm>
          </p:grpSpPr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5F4B01DA-DAAC-A284-5CE4-4207BD1CD8D8}"/>
                  </a:ext>
                </a:extLst>
              </p:cNvPr>
              <p:cNvSpPr/>
              <p:nvPr/>
            </p:nvSpPr>
            <p:spPr>
              <a:xfrm>
                <a:off x="8693272" y="471795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2A48C7B7-44DB-F1F2-1618-29E3B6AC33F0}"/>
                  </a:ext>
                </a:extLst>
              </p:cNvPr>
              <p:cNvSpPr/>
              <p:nvPr/>
            </p:nvSpPr>
            <p:spPr>
              <a:xfrm rot="5400000">
                <a:off x="8802642" y="4854118"/>
                <a:ext cx="373259" cy="271356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BDA66996-52F6-6704-F0CF-D004973AC410}"/>
              </a:ext>
            </a:extLst>
          </p:cNvPr>
          <p:cNvGrpSpPr/>
          <p:nvPr/>
        </p:nvGrpSpPr>
        <p:grpSpPr>
          <a:xfrm>
            <a:off x="6886415" y="4407818"/>
            <a:ext cx="2505235" cy="1227296"/>
            <a:chOff x="6789877" y="4105682"/>
            <a:chExt cx="2816189" cy="1379630"/>
          </a:xfrm>
        </p:grpSpPr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FFBE0EFB-F659-A65E-3ADD-21E5D9C59F36}"/>
                </a:ext>
              </a:extLst>
            </p:cNvPr>
            <p:cNvGrpSpPr/>
            <p:nvPr/>
          </p:nvGrpSpPr>
          <p:grpSpPr>
            <a:xfrm rot="5400000">
              <a:off x="8918995" y="4586005"/>
              <a:ext cx="930007" cy="444134"/>
              <a:chOff x="1544837" y="4871328"/>
              <a:chExt cx="930007" cy="444134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5DB0F06D-2FA5-6E74-1F64-485F2B75DEC2}"/>
                  </a:ext>
                </a:extLst>
              </p:cNvPr>
              <p:cNvSpPr/>
              <p:nvPr/>
            </p:nvSpPr>
            <p:spPr>
              <a:xfrm rot="10800000">
                <a:off x="1544837" y="4871328"/>
                <a:ext cx="930007" cy="181212"/>
              </a:xfrm>
              <a:custGeom>
                <a:avLst/>
                <a:gdLst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851510 w 930007"/>
                  <a:gd name="csY7" fmla="*/ 1 h 268256"/>
                  <a:gd name="csX8" fmla="*/ 930007 w 930007"/>
                  <a:gd name="csY8" fmla="*/ 87045 h 268256"/>
                  <a:gd name="csX9" fmla="*/ 854619 w 930007"/>
                  <a:gd name="csY9" fmla="*/ 149245 h 268256"/>
                  <a:gd name="csX10" fmla="*/ 465004 w 930007"/>
                  <a:gd name="csY10" fmla="*/ 268256 h 268256"/>
                  <a:gd name="csX0" fmla="*/ 465004 w 1082491"/>
                  <a:gd name="csY0" fmla="*/ 758793 h 758793"/>
                  <a:gd name="csX1" fmla="*/ 75389 w 1082491"/>
                  <a:gd name="csY1" fmla="*/ 639782 h 758793"/>
                  <a:gd name="csX2" fmla="*/ 0 w 1082491"/>
                  <a:gd name="csY2" fmla="*/ 577581 h 758793"/>
                  <a:gd name="csX3" fmla="*/ 78497 w 1082491"/>
                  <a:gd name="csY3" fmla="*/ 490537 h 758793"/>
                  <a:gd name="csX4" fmla="*/ 141160 w 1082491"/>
                  <a:gd name="csY4" fmla="*/ 542238 h 758793"/>
                  <a:gd name="csX5" fmla="*/ 465004 w 1082491"/>
                  <a:gd name="csY5" fmla="*/ 641159 h 758793"/>
                  <a:gd name="csX6" fmla="*/ 788848 w 1082491"/>
                  <a:gd name="csY6" fmla="*/ 542238 h 758793"/>
                  <a:gd name="csX7" fmla="*/ 1082491 w 1082491"/>
                  <a:gd name="csY7" fmla="*/ 0 h 758793"/>
                  <a:gd name="csX8" fmla="*/ 930007 w 1082491"/>
                  <a:gd name="csY8" fmla="*/ 577582 h 758793"/>
                  <a:gd name="csX9" fmla="*/ 854619 w 1082491"/>
                  <a:gd name="csY9" fmla="*/ 639782 h 758793"/>
                  <a:gd name="csX10" fmla="*/ 465004 w 1082491"/>
                  <a:gd name="csY10" fmla="*/ 758793 h 758793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788848 w 930007"/>
                  <a:gd name="csY6" fmla="*/ 51701 h 268256"/>
                  <a:gd name="csX7" fmla="*/ 930007 w 930007"/>
                  <a:gd name="csY7" fmla="*/ 87045 h 268256"/>
                  <a:gd name="csX8" fmla="*/ 854619 w 930007"/>
                  <a:gd name="csY8" fmla="*/ 149245 h 268256"/>
                  <a:gd name="csX9" fmla="*/ 465004 w 930007"/>
                  <a:gd name="csY9" fmla="*/ 268256 h 268256"/>
                  <a:gd name="csX0" fmla="*/ 465004 w 930007"/>
                  <a:gd name="csY0" fmla="*/ 268256 h 268256"/>
                  <a:gd name="csX1" fmla="*/ 75389 w 930007"/>
                  <a:gd name="csY1" fmla="*/ 149245 h 268256"/>
                  <a:gd name="csX2" fmla="*/ 0 w 930007"/>
                  <a:gd name="csY2" fmla="*/ 87044 h 268256"/>
                  <a:gd name="csX3" fmla="*/ 78497 w 930007"/>
                  <a:gd name="csY3" fmla="*/ 0 h 268256"/>
                  <a:gd name="csX4" fmla="*/ 141160 w 930007"/>
                  <a:gd name="csY4" fmla="*/ 51701 h 268256"/>
                  <a:gd name="csX5" fmla="*/ 465004 w 930007"/>
                  <a:gd name="csY5" fmla="*/ 150622 h 268256"/>
                  <a:gd name="csX6" fmla="*/ 930007 w 930007"/>
                  <a:gd name="csY6" fmla="*/ 87045 h 268256"/>
                  <a:gd name="csX7" fmla="*/ 854619 w 930007"/>
                  <a:gd name="csY7" fmla="*/ 149245 h 268256"/>
                  <a:gd name="csX8" fmla="*/ 465004 w 930007"/>
                  <a:gd name="csY8" fmla="*/ 268256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8" fmla="*/ 556444 w 930007"/>
                  <a:gd name="csY8" fmla="*/ 242062 h 268256"/>
                  <a:gd name="csX0" fmla="*/ 465004 w 930007"/>
                  <a:gd name="csY0" fmla="*/ 150622 h 268256"/>
                  <a:gd name="csX1" fmla="*/ 930007 w 930007"/>
                  <a:gd name="csY1" fmla="*/ 87045 h 268256"/>
                  <a:gd name="csX2" fmla="*/ 854619 w 930007"/>
                  <a:gd name="csY2" fmla="*/ 149245 h 268256"/>
                  <a:gd name="csX3" fmla="*/ 465004 w 930007"/>
                  <a:gd name="csY3" fmla="*/ 268256 h 268256"/>
                  <a:gd name="csX4" fmla="*/ 75389 w 930007"/>
                  <a:gd name="csY4" fmla="*/ 149245 h 268256"/>
                  <a:gd name="csX5" fmla="*/ 0 w 930007"/>
                  <a:gd name="csY5" fmla="*/ 87044 h 268256"/>
                  <a:gd name="csX6" fmla="*/ 78497 w 930007"/>
                  <a:gd name="csY6" fmla="*/ 0 h 268256"/>
                  <a:gd name="csX7" fmla="*/ 141160 w 930007"/>
                  <a:gd name="csY7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6" fmla="*/ 141160 w 930007"/>
                  <a:gd name="csY6" fmla="*/ 51701 h 268256"/>
                  <a:gd name="csX0" fmla="*/ 930007 w 930007"/>
                  <a:gd name="csY0" fmla="*/ 87045 h 268256"/>
                  <a:gd name="csX1" fmla="*/ 854619 w 930007"/>
                  <a:gd name="csY1" fmla="*/ 149245 h 268256"/>
                  <a:gd name="csX2" fmla="*/ 465004 w 930007"/>
                  <a:gd name="csY2" fmla="*/ 268256 h 268256"/>
                  <a:gd name="csX3" fmla="*/ 75389 w 930007"/>
                  <a:gd name="csY3" fmla="*/ 149245 h 268256"/>
                  <a:gd name="csX4" fmla="*/ 0 w 930007"/>
                  <a:gd name="csY4" fmla="*/ 87044 h 268256"/>
                  <a:gd name="csX5" fmla="*/ 78497 w 930007"/>
                  <a:gd name="csY5" fmla="*/ 0 h 268256"/>
                  <a:gd name="csX0" fmla="*/ 930007 w 930007"/>
                  <a:gd name="csY0" fmla="*/ 1 h 181212"/>
                  <a:gd name="csX1" fmla="*/ 854619 w 930007"/>
                  <a:gd name="csY1" fmla="*/ 62201 h 181212"/>
                  <a:gd name="csX2" fmla="*/ 465004 w 930007"/>
                  <a:gd name="csY2" fmla="*/ 181212 h 181212"/>
                  <a:gd name="csX3" fmla="*/ 75389 w 930007"/>
                  <a:gd name="csY3" fmla="*/ 62201 h 181212"/>
                  <a:gd name="csX4" fmla="*/ 0 w 930007"/>
                  <a:gd name="csY4" fmla="*/ 0 h 18121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930007" h="181212">
                    <a:moveTo>
                      <a:pt x="930007" y="1"/>
                    </a:moveTo>
                    <a:lnTo>
                      <a:pt x="854619" y="62201"/>
                    </a:lnTo>
                    <a:cubicBezTo>
                      <a:pt x="743401" y="137339"/>
                      <a:pt x="609326" y="181212"/>
                      <a:pt x="465004" y="181212"/>
                    </a:cubicBezTo>
                    <a:cubicBezTo>
                      <a:pt x="320682" y="181212"/>
                      <a:pt x="186607" y="137339"/>
                      <a:pt x="75389" y="622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79782398-EEC0-4EE5-F160-E7647F9DE8DD}"/>
                  </a:ext>
                </a:extLst>
              </p:cNvPr>
              <p:cNvSpPr/>
              <p:nvPr/>
            </p:nvSpPr>
            <p:spPr>
              <a:xfrm rot="10800000">
                <a:off x="1704555" y="5110677"/>
                <a:ext cx="610571" cy="118971"/>
              </a:xfrm>
              <a:custGeom>
                <a:avLst/>
                <a:gdLst>
                  <a:gd name="csX0" fmla="*/ 305286 w 610571"/>
                  <a:gd name="csY0" fmla="*/ 204784 h 204784"/>
                  <a:gd name="csX1" fmla="*/ 49495 w 610571"/>
                  <a:gd name="csY1" fmla="*/ 126650 h 204784"/>
                  <a:gd name="csX2" fmla="*/ 0 w 610571"/>
                  <a:gd name="csY2" fmla="*/ 85813 h 204784"/>
                  <a:gd name="csX3" fmla="*/ 77387 w 610571"/>
                  <a:gd name="csY3" fmla="*/ 0 h 204784"/>
                  <a:gd name="csX4" fmla="*/ 114739 w 610571"/>
                  <a:gd name="csY4" fmla="*/ 30818 h 204784"/>
                  <a:gd name="csX5" fmla="*/ 305286 w 610571"/>
                  <a:gd name="csY5" fmla="*/ 89022 h 204784"/>
                  <a:gd name="csX6" fmla="*/ 495833 w 610571"/>
                  <a:gd name="csY6" fmla="*/ 30818 h 204784"/>
                  <a:gd name="csX7" fmla="*/ 533184 w 610571"/>
                  <a:gd name="csY7" fmla="*/ 1 h 204784"/>
                  <a:gd name="csX8" fmla="*/ 610571 w 610571"/>
                  <a:gd name="csY8" fmla="*/ 85814 h 204784"/>
                  <a:gd name="csX9" fmla="*/ 561077 w 610571"/>
                  <a:gd name="csY9" fmla="*/ 126650 h 204784"/>
                  <a:gd name="csX10" fmla="*/ 305286 w 610571"/>
                  <a:gd name="csY10" fmla="*/ 204784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10" fmla="*/ 396726 w 610571"/>
                  <a:gd name="csY10" fmla="*/ 180462 h 204784"/>
                  <a:gd name="csX0" fmla="*/ 305286 w 610571"/>
                  <a:gd name="csY0" fmla="*/ 89022 h 204784"/>
                  <a:gd name="csX1" fmla="*/ 495833 w 610571"/>
                  <a:gd name="csY1" fmla="*/ 30818 h 204784"/>
                  <a:gd name="csX2" fmla="*/ 533184 w 610571"/>
                  <a:gd name="csY2" fmla="*/ 1 h 204784"/>
                  <a:gd name="csX3" fmla="*/ 610571 w 610571"/>
                  <a:gd name="csY3" fmla="*/ 85814 h 204784"/>
                  <a:gd name="csX4" fmla="*/ 561077 w 610571"/>
                  <a:gd name="csY4" fmla="*/ 126650 h 204784"/>
                  <a:gd name="csX5" fmla="*/ 305286 w 610571"/>
                  <a:gd name="csY5" fmla="*/ 204784 h 204784"/>
                  <a:gd name="csX6" fmla="*/ 49495 w 610571"/>
                  <a:gd name="csY6" fmla="*/ 126650 h 204784"/>
                  <a:gd name="csX7" fmla="*/ 0 w 610571"/>
                  <a:gd name="csY7" fmla="*/ 85813 h 204784"/>
                  <a:gd name="csX8" fmla="*/ 77387 w 610571"/>
                  <a:gd name="csY8" fmla="*/ 0 h 204784"/>
                  <a:gd name="csX9" fmla="*/ 114739 w 610571"/>
                  <a:gd name="csY9" fmla="*/ 30818 h 204784"/>
                  <a:gd name="csX0" fmla="*/ 495833 w 610571"/>
                  <a:gd name="csY0" fmla="*/ 30818 h 204784"/>
                  <a:gd name="csX1" fmla="*/ 533184 w 610571"/>
                  <a:gd name="csY1" fmla="*/ 1 h 204784"/>
                  <a:gd name="csX2" fmla="*/ 610571 w 610571"/>
                  <a:gd name="csY2" fmla="*/ 85814 h 204784"/>
                  <a:gd name="csX3" fmla="*/ 561077 w 610571"/>
                  <a:gd name="csY3" fmla="*/ 126650 h 204784"/>
                  <a:gd name="csX4" fmla="*/ 305286 w 610571"/>
                  <a:gd name="csY4" fmla="*/ 204784 h 204784"/>
                  <a:gd name="csX5" fmla="*/ 49495 w 610571"/>
                  <a:gd name="csY5" fmla="*/ 126650 h 204784"/>
                  <a:gd name="csX6" fmla="*/ 0 w 610571"/>
                  <a:gd name="csY6" fmla="*/ 85813 h 204784"/>
                  <a:gd name="csX7" fmla="*/ 77387 w 610571"/>
                  <a:gd name="csY7" fmla="*/ 0 h 204784"/>
                  <a:gd name="csX8" fmla="*/ 114739 w 610571"/>
                  <a:gd name="csY8" fmla="*/ 30818 h 204784"/>
                  <a:gd name="csX0" fmla="*/ 533184 w 610571"/>
                  <a:gd name="csY0" fmla="*/ 1 h 204784"/>
                  <a:gd name="csX1" fmla="*/ 610571 w 610571"/>
                  <a:gd name="csY1" fmla="*/ 85814 h 204784"/>
                  <a:gd name="csX2" fmla="*/ 561077 w 610571"/>
                  <a:gd name="csY2" fmla="*/ 126650 h 204784"/>
                  <a:gd name="csX3" fmla="*/ 305286 w 610571"/>
                  <a:gd name="csY3" fmla="*/ 204784 h 204784"/>
                  <a:gd name="csX4" fmla="*/ 49495 w 610571"/>
                  <a:gd name="csY4" fmla="*/ 126650 h 204784"/>
                  <a:gd name="csX5" fmla="*/ 0 w 610571"/>
                  <a:gd name="csY5" fmla="*/ 85813 h 204784"/>
                  <a:gd name="csX6" fmla="*/ 77387 w 610571"/>
                  <a:gd name="csY6" fmla="*/ 0 h 204784"/>
                  <a:gd name="csX7" fmla="*/ 114739 w 610571"/>
                  <a:gd name="csY7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6" fmla="*/ 114739 w 610571"/>
                  <a:gd name="csY6" fmla="*/ 30818 h 204784"/>
                  <a:gd name="csX0" fmla="*/ 610571 w 610571"/>
                  <a:gd name="csY0" fmla="*/ 85814 h 204784"/>
                  <a:gd name="csX1" fmla="*/ 561077 w 610571"/>
                  <a:gd name="csY1" fmla="*/ 126650 h 204784"/>
                  <a:gd name="csX2" fmla="*/ 305286 w 610571"/>
                  <a:gd name="csY2" fmla="*/ 204784 h 204784"/>
                  <a:gd name="csX3" fmla="*/ 49495 w 610571"/>
                  <a:gd name="csY3" fmla="*/ 126650 h 204784"/>
                  <a:gd name="csX4" fmla="*/ 0 w 610571"/>
                  <a:gd name="csY4" fmla="*/ 85813 h 204784"/>
                  <a:gd name="csX5" fmla="*/ 77387 w 610571"/>
                  <a:gd name="csY5" fmla="*/ 0 h 204784"/>
                  <a:gd name="csX0" fmla="*/ 610571 w 610571"/>
                  <a:gd name="csY0" fmla="*/ 1 h 118971"/>
                  <a:gd name="csX1" fmla="*/ 561077 w 610571"/>
                  <a:gd name="csY1" fmla="*/ 40837 h 118971"/>
                  <a:gd name="csX2" fmla="*/ 305286 w 610571"/>
                  <a:gd name="csY2" fmla="*/ 118971 h 118971"/>
                  <a:gd name="csX3" fmla="*/ 49495 w 610571"/>
                  <a:gd name="csY3" fmla="*/ 40837 h 118971"/>
                  <a:gd name="csX4" fmla="*/ 0 w 610571"/>
                  <a:gd name="csY4" fmla="*/ 0 h 11897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610571" h="118971">
                    <a:moveTo>
                      <a:pt x="610571" y="1"/>
                    </a:moveTo>
                    <a:lnTo>
                      <a:pt x="561077" y="40837"/>
                    </a:lnTo>
                    <a:cubicBezTo>
                      <a:pt x="488060" y="90167"/>
                      <a:pt x="400037" y="118971"/>
                      <a:pt x="305286" y="118971"/>
                    </a:cubicBezTo>
                    <a:cubicBezTo>
                      <a:pt x="210535" y="118971"/>
                      <a:pt x="122512" y="90167"/>
                      <a:pt x="49495" y="40837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2D03D999-ED0F-1D96-B8F2-3CA6A8492E2D}"/>
                  </a:ext>
                </a:extLst>
              </p:cNvPr>
              <p:cNvSpPr/>
              <p:nvPr/>
            </p:nvSpPr>
            <p:spPr>
              <a:xfrm rot="10800000">
                <a:off x="1623334" y="4988962"/>
                <a:ext cx="773013" cy="150622"/>
              </a:xfrm>
              <a:custGeom>
                <a:avLst/>
                <a:gdLst>
                  <a:gd name="csX0" fmla="*/ 386507 w 773013"/>
                  <a:gd name="csY0" fmla="*/ 240687 h 240687"/>
                  <a:gd name="csX1" fmla="*/ 62663 w 773013"/>
                  <a:gd name="csY1" fmla="*/ 141766 h 240687"/>
                  <a:gd name="csX2" fmla="*/ 0 w 773013"/>
                  <a:gd name="csY2" fmla="*/ 90065 h 240687"/>
                  <a:gd name="csX3" fmla="*/ 81221 w 773013"/>
                  <a:gd name="csY3" fmla="*/ 0 h 240687"/>
                  <a:gd name="csX4" fmla="*/ 130716 w 773013"/>
                  <a:gd name="csY4" fmla="*/ 40837 h 240687"/>
                  <a:gd name="csX5" fmla="*/ 386507 w 773013"/>
                  <a:gd name="csY5" fmla="*/ 118971 h 240687"/>
                  <a:gd name="csX6" fmla="*/ 642298 w 773013"/>
                  <a:gd name="csY6" fmla="*/ 40837 h 240687"/>
                  <a:gd name="csX7" fmla="*/ 691792 w 773013"/>
                  <a:gd name="csY7" fmla="*/ 1 h 240687"/>
                  <a:gd name="csX8" fmla="*/ 773013 w 773013"/>
                  <a:gd name="csY8" fmla="*/ 90066 h 240687"/>
                  <a:gd name="csX9" fmla="*/ 710351 w 773013"/>
                  <a:gd name="csY9" fmla="*/ 141766 h 240687"/>
                  <a:gd name="csX10" fmla="*/ 386507 w 773013"/>
                  <a:gd name="csY10" fmla="*/ 240687 h 240687"/>
                  <a:gd name="csX0" fmla="*/ 386507 w 773013"/>
                  <a:gd name="csY0" fmla="*/ 118971 h 240687"/>
                  <a:gd name="csX1" fmla="*/ 642298 w 773013"/>
                  <a:gd name="csY1" fmla="*/ 40837 h 240687"/>
                  <a:gd name="csX2" fmla="*/ 691792 w 773013"/>
                  <a:gd name="csY2" fmla="*/ 1 h 240687"/>
                  <a:gd name="csX3" fmla="*/ 773013 w 773013"/>
                  <a:gd name="csY3" fmla="*/ 90066 h 240687"/>
                  <a:gd name="csX4" fmla="*/ 710351 w 773013"/>
                  <a:gd name="csY4" fmla="*/ 141766 h 240687"/>
                  <a:gd name="csX5" fmla="*/ 386507 w 773013"/>
                  <a:gd name="csY5" fmla="*/ 240687 h 240687"/>
                  <a:gd name="csX6" fmla="*/ 62663 w 773013"/>
                  <a:gd name="csY6" fmla="*/ 141766 h 240687"/>
                  <a:gd name="csX7" fmla="*/ 0 w 773013"/>
                  <a:gd name="csY7" fmla="*/ 90065 h 240687"/>
                  <a:gd name="csX8" fmla="*/ 81221 w 773013"/>
                  <a:gd name="csY8" fmla="*/ 0 h 240687"/>
                  <a:gd name="csX9" fmla="*/ 130716 w 773013"/>
                  <a:gd name="csY9" fmla="*/ 40837 h 240687"/>
                  <a:gd name="csX10" fmla="*/ 477947 w 773013"/>
                  <a:gd name="csY10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9" fmla="*/ 477947 w 773013"/>
                  <a:gd name="csY9" fmla="*/ 210411 h 240687"/>
                  <a:gd name="csX0" fmla="*/ 642298 w 773013"/>
                  <a:gd name="csY0" fmla="*/ 40837 h 240687"/>
                  <a:gd name="csX1" fmla="*/ 691792 w 773013"/>
                  <a:gd name="csY1" fmla="*/ 1 h 240687"/>
                  <a:gd name="csX2" fmla="*/ 773013 w 773013"/>
                  <a:gd name="csY2" fmla="*/ 90066 h 240687"/>
                  <a:gd name="csX3" fmla="*/ 710351 w 773013"/>
                  <a:gd name="csY3" fmla="*/ 141766 h 240687"/>
                  <a:gd name="csX4" fmla="*/ 386507 w 773013"/>
                  <a:gd name="csY4" fmla="*/ 240687 h 240687"/>
                  <a:gd name="csX5" fmla="*/ 62663 w 773013"/>
                  <a:gd name="csY5" fmla="*/ 141766 h 240687"/>
                  <a:gd name="csX6" fmla="*/ 0 w 773013"/>
                  <a:gd name="csY6" fmla="*/ 90065 h 240687"/>
                  <a:gd name="csX7" fmla="*/ 81221 w 773013"/>
                  <a:gd name="csY7" fmla="*/ 0 h 240687"/>
                  <a:gd name="csX8" fmla="*/ 130716 w 773013"/>
                  <a:gd name="csY8" fmla="*/ 40837 h 240687"/>
                  <a:gd name="csX0" fmla="*/ 691792 w 773013"/>
                  <a:gd name="csY0" fmla="*/ 1 h 240687"/>
                  <a:gd name="csX1" fmla="*/ 773013 w 773013"/>
                  <a:gd name="csY1" fmla="*/ 90066 h 240687"/>
                  <a:gd name="csX2" fmla="*/ 710351 w 773013"/>
                  <a:gd name="csY2" fmla="*/ 141766 h 240687"/>
                  <a:gd name="csX3" fmla="*/ 386507 w 773013"/>
                  <a:gd name="csY3" fmla="*/ 240687 h 240687"/>
                  <a:gd name="csX4" fmla="*/ 62663 w 773013"/>
                  <a:gd name="csY4" fmla="*/ 141766 h 240687"/>
                  <a:gd name="csX5" fmla="*/ 0 w 773013"/>
                  <a:gd name="csY5" fmla="*/ 90065 h 240687"/>
                  <a:gd name="csX6" fmla="*/ 81221 w 773013"/>
                  <a:gd name="csY6" fmla="*/ 0 h 240687"/>
                  <a:gd name="csX7" fmla="*/ 130716 w 773013"/>
                  <a:gd name="csY7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6" fmla="*/ 130716 w 773013"/>
                  <a:gd name="csY6" fmla="*/ 40837 h 240687"/>
                  <a:gd name="csX0" fmla="*/ 773013 w 773013"/>
                  <a:gd name="csY0" fmla="*/ 90066 h 240687"/>
                  <a:gd name="csX1" fmla="*/ 710351 w 773013"/>
                  <a:gd name="csY1" fmla="*/ 141766 h 240687"/>
                  <a:gd name="csX2" fmla="*/ 386507 w 773013"/>
                  <a:gd name="csY2" fmla="*/ 240687 h 240687"/>
                  <a:gd name="csX3" fmla="*/ 62663 w 773013"/>
                  <a:gd name="csY3" fmla="*/ 141766 h 240687"/>
                  <a:gd name="csX4" fmla="*/ 0 w 773013"/>
                  <a:gd name="csY4" fmla="*/ 90065 h 240687"/>
                  <a:gd name="csX5" fmla="*/ 81221 w 773013"/>
                  <a:gd name="csY5" fmla="*/ 0 h 240687"/>
                  <a:gd name="csX0" fmla="*/ 773013 w 773013"/>
                  <a:gd name="csY0" fmla="*/ 1 h 150622"/>
                  <a:gd name="csX1" fmla="*/ 710351 w 773013"/>
                  <a:gd name="csY1" fmla="*/ 51701 h 150622"/>
                  <a:gd name="csX2" fmla="*/ 386507 w 773013"/>
                  <a:gd name="csY2" fmla="*/ 150622 h 150622"/>
                  <a:gd name="csX3" fmla="*/ 62663 w 773013"/>
                  <a:gd name="csY3" fmla="*/ 51701 h 150622"/>
                  <a:gd name="csX4" fmla="*/ 0 w 773013"/>
                  <a:gd name="csY4" fmla="*/ 0 h 1506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773013" h="150622">
                    <a:moveTo>
                      <a:pt x="773013" y="1"/>
                    </a:moveTo>
                    <a:lnTo>
                      <a:pt x="710351" y="51701"/>
                    </a:lnTo>
                    <a:cubicBezTo>
                      <a:pt x="617908" y="114155"/>
                      <a:pt x="506466" y="150622"/>
                      <a:pt x="386507" y="150622"/>
                    </a:cubicBezTo>
                    <a:cubicBezTo>
                      <a:pt x="266548" y="150622"/>
                      <a:pt x="155106" y="114155"/>
                      <a:pt x="62663" y="51701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10739947-150C-20AB-6ABA-61FDD716E743}"/>
                  </a:ext>
                </a:extLst>
              </p:cNvPr>
              <p:cNvSpPr/>
              <p:nvPr/>
            </p:nvSpPr>
            <p:spPr>
              <a:xfrm rot="10800000">
                <a:off x="1781942" y="5226440"/>
                <a:ext cx="455797" cy="89022"/>
              </a:xfrm>
              <a:custGeom>
                <a:avLst/>
                <a:gdLst>
                  <a:gd name="csX0" fmla="*/ 227899 w 455797"/>
                  <a:gd name="csY0" fmla="*/ 183166 h 183166"/>
                  <a:gd name="csX1" fmla="*/ 37352 w 455797"/>
                  <a:gd name="csY1" fmla="*/ 124962 h 183166"/>
                  <a:gd name="csX2" fmla="*/ 0 w 455797"/>
                  <a:gd name="csY2" fmla="*/ 94144 h 183166"/>
                  <a:gd name="csX3" fmla="*/ 84899 w 455797"/>
                  <a:gd name="csY3" fmla="*/ 0 h 183166"/>
                  <a:gd name="csX4" fmla="*/ 144368 w 455797"/>
                  <a:gd name="csY4" fmla="*/ 40095 h 183166"/>
                  <a:gd name="csX5" fmla="*/ 227899 w 455797"/>
                  <a:gd name="csY5" fmla="*/ 56959 h 183166"/>
                  <a:gd name="csX6" fmla="*/ 311430 w 455797"/>
                  <a:gd name="csY6" fmla="*/ 40095 h 183166"/>
                  <a:gd name="csX7" fmla="*/ 370898 w 455797"/>
                  <a:gd name="csY7" fmla="*/ 1 h 183166"/>
                  <a:gd name="csX8" fmla="*/ 455797 w 455797"/>
                  <a:gd name="csY8" fmla="*/ 94145 h 183166"/>
                  <a:gd name="csX9" fmla="*/ 418446 w 455797"/>
                  <a:gd name="csY9" fmla="*/ 124962 h 183166"/>
                  <a:gd name="csX10" fmla="*/ 227899 w 455797"/>
                  <a:gd name="csY10" fmla="*/ 183166 h 183166"/>
                  <a:gd name="csX0" fmla="*/ 370898 w 462338"/>
                  <a:gd name="csY0" fmla="*/ 1 h 183166"/>
                  <a:gd name="csX1" fmla="*/ 455797 w 462338"/>
                  <a:gd name="csY1" fmla="*/ 94145 h 183166"/>
                  <a:gd name="csX2" fmla="*/ 418446 w 462338"/>
                  <a:gd name="csY2" fmla="*/ 124962 h 183166"/>
                  <a:gd name="csX3" fmla="*/ 227899 w 462338"/>
                  <a:gd name="csY3" fmla="*/ 183166 h 183166"/>
                  <a:gd name="csX4" fmla="*/ 37352 w 462338"/>
                  <a:gd name="csY4" fmla="*/ 124962 h 183166"/>
                  <a:gd name="csX5" fmla="*/ 0 w 462338"/>
                  <a:gd name="csY5" fmla="*/ 94144 h 183166"/>
                  <a:gd name="csX6" fmla="*/ 84899 w 462338"/>
                  <a:gd name="csY6" fmla="*/ 0 h 183166"/>
                  <a:gd name="csX7" fmla="*/ 144368 w 462338"/>
                  <a:gd name="csY7" fmla="*/ 40095 h 183166"/>
                  <a:gd name="csX8" fmla="*/ 227899 w 462338"/>
                  <a:gd name="csY8" fmla="*/ 56959 h 183166"/>
                  <a:gd name="csX9" fmla="*/ 311430 w 462338"/>
                  <a:gd name="csY9" fmla="*/ 40095 h 183166"/>
                  <a:gd name="csX10" fmla="*/ 462338 w 462338"/>
                  <a:gd name="csY10" fmla="*/ 91441 h 183166"/>
                  <a:gd name="csX0" fmla="*/ 370898 w 455797"/>
                  <a:gd name="csY0" fmla="*/ 191929 h 375094"/>
                  <a:gd name="csX1" fmla="*/ 455797 w 455797"/>
                  <a:gd name="csY1" fmla="*/ 286073 h 375094"/>
                  <a:gd name="csX2" fmla="*/ 418446 w 455797"/>
                  <a:gd name="csY2" fmla="*/ 316890 h 375094"/>
                  <a:gd name="csX3" fmla="*/ 227899 w 455797"/>
                  <a:gd name="csY3" fmla="*/ 375094 h 375094"/>
                  <a:gd name="csX4" fmla="*/ 37352 w 455797"/>
                  <a:gd name="csY4" fmla="*/ 316890 h 375094"/>
                  <a:gd name="csX5" fmla="*/ 0 w 455797"/>
                  <a:gd name="csY5" fmla="*/ 286072 h 375094"/>
                  <a:gd name="csX6" fmla="*/ 84899 w 455797"/>
                  <a:gd name="csY6" fmla="*/ 191928 h 375094"/>
                  <a:gd name="csX7" fmla="*/ 144368 w 455797"/>
                  <a:gd name="csY7" fmla="*/ 232023 h 375094"/>
                  <a:gd name="csX8" fmla="*/ 227899 w 455797"/>
                  <a:gd name="csY8" fmla="*/ 248887 h 375094"/>
                  <a:gd name="csX9" fmla="*/ 311430 w 455797"/>
                  <a:gd name="csY9" fmla="*/ 232023 h 375094"/>
                  <a:gd name="csX10" fmla="*/ 245644 w 455797"/>
                  <a:gd name="csY10" fmla="*/ 0 h 375094"/>
                  <a:gd name="csX0" fmla="*/ 370898 w 455797"/>
                  <a:gd name="csY0" fmla="*/ 1 h 183166"/>
                  <a:gd name="csX1" fmla="*/ 455797 w 455797"/>
                  <a:gd name="csY1" fmla="*/ 94145 h 183166"/>
                  <a:gd name="csX2" fmla="*/ 418446 w 455797"/>
                  <a:gd name="csY2" fmla="*/ 124962 h 183166"/>
                  <a:gd name="csX3" fmla="*/ 227899 w 455797"/>
                  <a:gd name="csY3" fmla="*/ 183166 h 183166"/>
                  <a:gd name="csX4" fmla="*/ 37352 w 455797"/>
                  <a:gd name="csY4" fmla="*/ 124962 h 183166"/>
                  <a:gd name="csX5" fmla="*/ 0 w 455797"/>
                  <a:gd name="csY5" fmla="*/ 94144 h 183166"/>
                  <a:gd name="csX6" fmla="*/ 84899 w 455797"/>
                  <a:gd name="csY6" fmla="*/ 0 h 183166"/>
                  <a:gd name="csX7" fmla="*/ 144368 w 455797"/>
                  <a:gd name="csY7" fmla="*/ 40095 h 183166"/>
                  <a:gd name="csX8" fmla="*/ 227899 w 455797"/>
                  <a:gd name="csY8" fmla="*/ 56959 h 183166"/>
                  <a:gd name="csX9" fmla="*/ 311430 w 455797"/>
                  <a:gd name="csY9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227899 w 455797"/>
                  <a:gd name="csY7" fmla="*/ 56959 h 183166"/>
                  <a:gd name="csX8" fmla="*/ 311430 w 455797"/>
                  <a:gd name="csY8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7" fmla="*/ 311430 w 455797"/>
                  <a:gd name="csY7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6" fmla="*/ 144368 w 455797"/>
                  <a:gd name="csY6" fmla="*/ 40095 h 183166"/>
                  <a:gd name="csX0" fmla="*/ 455797 w 455797"/>
                  <a:gd name="csY0" fmla="*/ 94145 h 183166"/>
                  <a:gd name="csX1" fmla="*/ 418446 w 455797"/>
                  <a:gd name="csY1" fmla="*/ 124962 h 183166"/>
                  <a:gd name="csX2" fmla="*/ 227899 w 455797"/>
                  <a:gd name="csY2" fmla="*/ 183166 h 183166"/>
                  <a:gd name="csX3" fmla="*/ 37352 w 455797"/>
                  <a:gd name="csY3" fmla="*/ 124962 h 183166"/>
                  <a:gd name="csX4" fmla="*/ 0 w 455797"/>
                  <a:gd name="csY4" fmla="*/ 94144 h 183166"/>
                  <a:gd name="csX5" fmla="*/ 84899 w 455797"/>
                  <a:gd name="csY5" fmla="*/ 0 h 183166"/>
                  <a:gd name="csX0" fmla="*/ 455797 w 455797"/>
                  <a:gd name="csY0" fmla="*/ 1 h 89022"/>
                  <a:gd name="csX1" fmla="*/ 418446 w 455797"/>
                  <a:gd name="csY1" fmla="*/ 30818 h 89022"/>
                  <a:gd name="csX2" fmla="*/ 227899 w 455797"/>
                  <a:gd name="csY2" fmla="*/ 89022 h 89022"/>
                  <a:gd name="csX3" fmla="*/ 37352 w 455797"/>
                  <a:gd name="csY3" fmla="*/ 30818 h 89022"/>
                  <a:gd name="csX4" fmla="*/ 0 w 455797"/>
                  <a:gd name="csY4" fmla="*/ 0 h 890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55797" h="89022">
                    <a:moveTo>
                      <a:pt x="455797" y="1"/>
                    </a:moveTo>
                    <a:lnTo>
                      <a:pt x="418446" y="30818"/>
                    </a:lnTo>
                    <a:cubicBezTo>
                      <a:pt x="364053" y="67565"/>
                      <a:pt x="298482" y="89022"/>
                      <a:pt x="227899" y="89022"/>
                    </a:cubicBezTo>
                    <a:cubicBezTo>
                      <a:pt x="157316" y="89022"/>
                      <a:pt x="91745" y="67565"/>
                      <a:pt x="37352" y="30818"/>
                    </a:cubicBezTo>
                    <a:lnTo>
                      <a:pt x="0" y="0"/>
                    </a:lnTo>
                  </a:path>
                </a:pathLst>
              </a:custGeom>
              <a:noFill/>
              <a:ln w="635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EFCF5E17-3498-2B34-168F-EBD439DBC5C6}"/>
                </a:ext>
              </a:extLst>
            </p:cNvPr>
            <p:cNvGrpSpPr/>
            <p:nvPr/>
          </p:nvGrpSpPr>
          <p:grpSpPr>
            <a:xfrm rot="5400000">
              <a:off x="7203924" y="3691635"/>
              <a:ext cx="1379630" cy="2207724"/>
              <a:chOff x="5385048" y="3445496"/>
              <a:chExt cx="1379630" cy="2207724"/>
            </a:xfrm>
          </p:grpSpPr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3CD59A30-07B3-15D0-0301-AFC2261482CE}"/>
                  </a:ext>
                </a:extLst>
              </p:cNvPr>
              <p:cNvGrpSpPr/>
              <p:nvPr/>
            </p:nvGrpSpPr>
            <p:grpSpPr>
              <a:xfrm>
                <a:off x="5385048" y="3445496"/>
                <a:ext cx="1379630" cy="2207724"/>
                <a:chOff x="695467" y="748664"/>
                <a:chExt cx="1574950" cy="2520280"/>
              </a:xfrm>
            </p:grpSpPr>
            <p:sp>
              <p:nvSpPr>
                <p:cNvPr id="384" name="四角形: 角を丸くする 383">
                  <a:extLst>
                    <a:ext uri="{FF2B5EF4-FFF2-40B4-BE49-F238E27FC236}">
                      <a16:creationId xmlns:a16="http://schemas.microsoft.com/office/drawing/2014/main" id="{000623D3-6864-2A40-16B6-4A422875BD14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四角形: 角を丸くする 384">
                  <a:extLst>
                    <a:ext uri="{FF2B5EF4-FFF2-40B4-BE49-F238E27FC236}">
                      <a16:creationId xmlns:a16="http://schemas.microsoft.com/office/drawing/2014/main" id="{73FED05C-477D-7087-4AA6-FA4B2A76B1A7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1" name="四角形: 角を丸くする 380">
                <a:extLst>
                  <a:ext uri="{FF2B5EF4-FFF2-40B4-BE49-F238E27FC236}">
                    <a16:creationId xmlns:a16="http://schemas.microsoft.com/office/drawing/2014/main" id="{19CBEFA9-9F07-083B-3CC6-B93F222F69A6}"/>
                  </a:ext>
                </a:extLst>
              </p:cNvPr>
              <p:cNvSpPr/>
              <p:nvPr/>
            </p:nvSpPr>
            <p:spPr>
              <a:xfrm>
                <a:off x="5932137" y="3484585"/>
                <a:ext cx="285452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85F4E81D-B2DE-3911-DB09-66EC5A32FCA8}"/>
                  </a:ext>
                </a:extLst>
              </p:cNvPr>
              <p:cNvSpPr/>
              <p:nvPr/>
            </p:nvSpPr>
            <p:spPr>
              <a:xfrm>
                <a:off x="5719412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四角形: 角を丸くする 382">
                <a:extLst>
                  <a:ext uri="{FF2B5EF4-FFF2-40B4-BE49-F238E27FC236}">
                    <a16:creationId xmlns:a16="http://schemas.microsoft.com/office/drawing/2014/main" id="{B46EC912-A7C3-8A1E-E4C4-88E4EE08901C}"/>
                  </a:ext>
                </a:extLst>
              </p:cNvPr>
              <p:cNvSpPr/>
              <p:nvPr/>
            </p:nvSpPr>
            <p:spPr>
              <a:xfrm>
                <a:off x="6332630" y="3484585"/>
                <a:ext cx="97684" cy="478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71AFFEB1-D7F2-8292-7F08-FACB3D42C033}"/>
                </a:ext>
              </a:extLst>
            </p:cNvPr>
            <p:cNvGrpSpPr/>
            <p:nvPr/>
          </p:nvGrpSpPr>
          <p:grpSpPr>
            <a:xfrm>
              <a:off x="8292924" y="4324818"/>
              <a:ext cx="465334" cy="465334"/>
              <a:chOff x="5622483" y="4082130"/>
              <a:chExt cx="948432" cy="948432"/>
            </a:xfrm>
          </p:grpSpPr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22EFD390-0D6F-9C93-D8DF-4C3D05ADE2C1}"/>
                  </a:ext>
                </a:extLst>
              </p:cNvPr>
              <p:cNvSpPr/>
              <p:nvPr/>
            </p:nvSpPr>
            <p:spPr>
              <a:xfrm>
                <a:off x="5622483" y="4082130"/>
                <a:ext cx="948432" cy="94843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F88CE38A-84D6-3818-D768-B57AFDD3ABDB}"/>
                  </a:ext>
                </a:extLst>
              </p:cNvPr>
              <p:cNvSpPr/>
              <p:nvPr/>
            </p:nvSpPr>
            <p:spPr>
              <a:xfrm>
                <a:off x="5803437" y="4265728"/>
                <a:ext cx="585187" cy="597811"/>
              </a:xfrm>
              <a:custGeom>
                <a:avLst/>
                <a:gdLst>
                  <a:gd name="csX0" fmla="*/ 334713 w 1008112"/>
                  <a:gd name="csY0" fmla="*/ 0 h 1029859"/>
                  <a:gd name="csX1" fmla="*/ 673399 w 1008112"/>
                  <a:gd name="csY1" fmla="*/ 0 h 1029859"/>
                  <a:gd name="csX2" fmla="*/ 1008112 w 1008112"/>
                  <a:gd name="csY2" fmla="*/ 334713 h 1029859"/>
                  <a:gd name="csX3" fmla="*/ 1008112 w 1008112"/>
                  <a:gd name="csY3" fmla="*/ 397761 h 1029859"/>
                  <a:gd name="csX4" fmla="*/ 773607 w 1008112"/>
                  <a:gd name="csY4" fmla="*/ 397761 h 1029859"/>
                  <a:gd name="csX5" fmla="*/ 773607 w 1008112"/>
                  <a:gd name="csY5" fmla="*/ 351294 h 1029859"/>
                  <a:gd name="csX6" fmla="*/ 653388 w 1008112"/>
                  <a:gd name="csY6" fmla="*/ 231075 h 1029859"/>
                  <a:gd name="csX7" fmla="*/ 338104 w 1008112"/>
                  <a:gd name="csY7" fmla="*/ 231075 h 1029859"/>
                  <a:gd name="csX8" fmla="*/ 217885 w 1008112"/>
                  <a:gd name="csY8" fmla="*/ 351294 h 1029859"/>
                  <a:gd name="csX9" fmla="*/ 217885 w 1008112"/>
                  <a:gd name="csY9" fmla="*/ 678566 h 1029859"/>
                  <a:gd name="csX10" fmla="*/ 338104 w 1008112"/>
                  <a:gd name="csY10" fmla="*/ 798785 h 1029859"/>
                  <a:gd name="csX11" fmla="*/ 653388 w 1008112"/>
                  <a:gd name="csY11" fmla="*/ 798785 h 1029859"/>
                  <a:gd name="csX12" fmla="*/ 773607 w 1008112"/>
                  <a:gd name="csY12" fmla="*/ 678566 h 1029859"/>
                  <a:gd name="csX13" fmla="*/ 773607 w 1008112"/>
                  <a:gd name="csY13" fmla="*/ 632099 h 1029859"/>
                  <a:gd name="csX14" fmla="*/ 1008112 w 1008112"/>
                  <a:gd name="csY14" fmla="*/ 632099 h 1029859"/>
                  <a:gd name="csX15" fmla="*/ 1008112 w 1008112"/>
                  <a:gd name="csY15" fmla="*/ 695146 h 1029859"/>
                  <a:gd name="csX16" fmla="*/ 673399 w 1008112"/>
                  <a:gd name="csY16" fmla="*/ 1029859 h 1029859"/>
                  <a:gd name="csX17" fmla="*/ 334713 w 1008112"/>
                  <a:gd name="csY17" fmla="*/ 1029859 h 1029859"/>
                  <a:gd name="csX18" fmla="*/ 0 w 1008112"/>
                  <a:gd name="csY18" fmla="*/ 695146 h 1029859"/>
                  <a:gd name="csX19" fmla="*/ 0 w 1008112"/>
                  <a:gd name="csY19" fmla="*/ 334713 h 1029859"/>
                  <a:gd name="csX20" fmla="*/ 334713 w 1008112"/>
                  <a:gd name="csY20" fmla="*/ 0 h 10298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008112" h="1029859">
                    <a:moveTo>
                      <a:pt x="334713" y="0"/>
                    </a:moveTo>
                    <a:lnTo>
                      <a:pt x="673399" y="0"/>
                    </a:lnTo>
                    <a:cubicBezTo>
                      <a:pt x="858256" y="0"/>
                      <a:pt x="1008112" y="149856"/>
                      <a:pt x="1008112" y="334713"/>
                    </a:cubicBezTo>
                    <a:lnTo>
                      <a:pt x="1008112" y="397761"/>
                    </a:lnTo>
                    <a:lnTo>
                      <a:pt x="773607" y="397761"/>
                    </a:lnTo>
                    <a:lnTo>
                      <a:pt x="773607" y="351294"/>
                    </a:lnTo>
                    <a:cubicBezTo>
                      <a:pt x="773607" y="284899"/>
                      <a:pt x="719783" y="231075"/>
                      <a:pt x="653388" y="231075"/>
                    </a:cubicBezTo>
                    <a:lnTo>
                      <a:pt x="338104" y="231075"/>
                    </a:lnTo>
                    <a:cubicBezTo>
                      <a:pt x="271709" y="231075"/>
                      <a:pt x="217885" y="284899"/>
                      <a:pt x="217885" y="351294"/>
                    </a:cubicBezTo>
                    <a:lnTo>
                      <a:pt x="217885" y="678566"/>
                    </a:lnTo>
                    <a:cubicBezTo>
                      <a:pt x="217885" y="744961"/>
                      <a:pt x="271709" y="798785"/>
                      <a:pt x="338104" y="798785"/>
                    </a:cubicBezTo>
                    <a:lnTo>
                      <a:pt x="653388" y="798785"/>
                    </a:lnTo>
                    <a:cubicBezTo>
                      <a:pt x="719783" y="798785"/>
                      <a:pt x="773607" y="744961"/>
                      <a:pt x="773607" y="678566"/>
                    </a:cubicBezTo>
                    <a:lnTo>
                      <a:pt x="773607" y="632099"/>
                    </a:lnTo>
                    <a:lnTo>
                      <a:pt x="1008112" y="632099"/>
                    </a:lnTo>
                    <a:lnTo>
                      <a:pt x="1008112" y="695146"/>
                    </a:lnTo>
                    <a:cubicBezTo>
                      <a:pt x="1008112" y="880003"/>
                      <a:pt x="858256" y="1029859"/>
                      <a:pt x="673399" y="1029859"/>
                    </a:cubicBezTo>
                    <a:lnTo>
                      <a:pt x="334713" y="1029859"/>
                    </a:lnTo>
                    <a:cubicBezTo>
                      <a:pt x="149856" y="1029859"/>
                      <a:pt x="0" y="880003"/>
                      <a:pt x="0" y="695146"/>
                    </a:cubicBezTo>
                    <a:lnTo>
                      <a:pt x="0" y="334713"/>
                    </a:lnTo>
                    <a:cubicBezTo>
                      <a:pt x="0" y="149856"/>
                      <a:pt x="149856" y="0"/>
                      <a:pt x="334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B7242CEA-6167-0709-0DDB-8BEACEFDBAA2}"/>
                </a:ext>
              </a:extLst>
            </p:cNvPr>
            <p:cNvGrpSpPr/>
            <p:nvPr/>
          </p:nvGrpSpPr>
          <p:grpSpPr>
            <a:xfrm>
              <a:off x="8038397" y="4800330"/>
              <a:ext cx="465334" cy="465334"/>
              <a:chOff x="7359772" y="4063907"/>
              <a:chExt cx="542838" cy="542838"/>
            </a:xfrm>
          </p:grpSpPr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56D71E54-4AD5-3CCE-B993-11E247523CA4}"/>
                  </a:ext>
                </a:extLst>
              </p:cNvPr>
              <p:cNvSpPr/>
              <p:nvPr/>
            </p:nvSpPr>
            <p:spPr>
              <a:xfrm>
                <a:off x="7359772" y="406390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0C1C4E1F-16DB-C7D3-8FBD-6D0293B10054}"/>
                  </a:ext>
                </a:extLst>
              </p:cNvPr>
              <p:cNvSpPr/>
              <p:nvPr/>
            </p:nvSpPr>
            <p:spPr>
              <a:xfrm>
                <a:off x="7473661" y="4172992"/>
                <a:ext cx="324140" cy="359014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C1EDE05F-C4A6-038B-73D7-49F56C2980D1}"/>
                </a:ext>
              </a:extLst>
            </p:cNvPr>
            <p:cNvGrpSpPr/>
            <p:nvPr/>
          </p:nvGrpSpPr>
          <p:grpSpPr>
            <a:xfrm>
              <a:off x="7274816" y="4324818"/>
              <a:ext cx="465334" cy="465334"/>
              <a:chOff x="8045572" y="4063907"/>
              <a:chExt cx="542838" cy="542838"/>
            </a:xfrm>
          </p:grpSpPr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1392FE79-9EC7-81B9-13E5-1CC48B5CA12A}"/>
                  </a:ext>
                </a:extLst>
              </p:cNvPr>
              <p:cNvSpPr/>
              <p:nvPr/>
            </p:nvSpPr>
            <p:spPr>
              <a:xfrm>
                <a:off x="8045572" y="406390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F1140087-F901-C9D3-08C9-7804F7DD7E35}"/>
                  </a:ext>
                </a:extLst>
              </p:cNvPr>
              <p:cNvSpPr/>
              <p:nvPr/>
            </p:nvSpPr>
            <p:spPr>
              <a:xfrm>
                <a:off x="8159024" y="4171870"/>
                <a:ext cx="318226" cy="330758"/>
              </a:xfrm>
              <a:custGeom>
                <a:avLst/>
                <a:gdLst>
                  <a:gd name="csX0" fmla="*/ 208187 w 585187"/>
                  <a:gd name="csY0" fmla="*/ 132835 h 608233"/>
                  <a:gd name="csX1" fmla="*/ 127801 w 585187"/>
                  <a:gd name="csY1" fmla="*/ 213221 h 608233"/>
                  <a:gd name="csX2" fmla="*/ 127801 w 585187"/>
                  <a:gd name="csY2" fmla="*/ 240259 h 608233"/>
                  <a:gd name="csX3" fmla="*/ 457387 w 585187"/>
                  <a:gd name="csY3" fmla="*/ 240259 h 608233"/>
                  <a:gd name="csX4" fmla="*/ 457387 w 585187"/>
                  <a:gd name="csY4" fmla="*/ 213221 h 608233"/>
                  <a:gd name="csX5" fmla="*/ 377001 w 585187"/>
                  <a:gd name="csY5" fmla="*/ 132835 h 608233"/>
                  <a:gd name="csX6" fmla="*/ 204739 w 585187"/>
                  <a:gd name="csY6" fmla="*/ 0 h 608233"/>
                  <a:gd name="csX7" fmla="*/ 380448 w 585187"/>
                  <a:gd name="csY7" fmla="*/ 0 h 608233"/>
                  <a:gd name="csX8" fmla="*/ 585187 w 585187"/>
                  <a:gd name="csY8" fmla="*/ 204739 h 608233"/>
                  <a:gd name="csX9" fmla="*/ 585187 w 585187"/>
                  <a:gd name="csY9" fmla="*/ 367974 h 608233"/>
                  <a:gd name="csX10" fmla="*/ 555811 w 585187"/>
                  <a:gd name="csY10" fmla="*/ 367974 h 608233"/>
                  <a:gd name="csX11" fmla="*/ 555811 w 585187"/>
                  <a:gd name="csY11" fmla="*/ 367975 h 608233"/>
                  <a:gd name="csX12" fmla="*/ 127801 w 585187"/>
                  <a:gd name="csY12" fmla="*/ 367975 h 608233"/>
                  <a:gd name="csX13" fmla="*/ 127801 w 585187"/>
                  <a:gd name="csY13" fmla="*/ 395013 h 608233"/>
                  <a:gd name="csX14" fmla="*/ 208187 w 585187"/>
                  <a:gd name="csY14" fmla="*/ 475399 h 608233"/>
                  <a:gd name="csX15" fmla="*/ 377001 w 585187"/>
                  <a:gd name="csY15" fmla="*/ 475399 h 608233"/>
                  <a:gd name="csX16" fmla="*/ 451070 w 585187"/>
                  <a:gd name="csY16" fmla="*/ 426303 h 608233"/>
                  <a:gd name="csX17" fmla="*/ 453616 w 585187"/>
                  <a:gd name="csY17" fmla="*/ 413693 h 608233"/>
                  <a:gd name="csX18" fmla="*/ 583128 w 585187"/>
                  <a:gd name="csY18" fmla="*/ 413693 h 608233"/>
                  <a:gd name="csX19" fmla="*/ 569098 w 585187"/>
                  <a:gd name="csY19" fmla="*/ 483188 h 608233"/>
                  <a:gd name="csX20" fmla="*/ 380448 w 585187"/>
                  <a:gd name="csY20" fmla="*/ 608233 h 608233"/>
                  <a:gd name="csX21" fmla="*/ 204739 w 585187"/>
                  <a:gd name="csY21" fmla="*/ 608233 h 608233"/>
                  <a:gd name="csX22" fmla="*/ 0 w 585187"/>
                  <a:gd name="csY22" fmla="*/ 403494 h 608233"/>
                  <a:gd name="csX23" fmla="*/ 0 w 585187"/>
                  <a:gd name="csY23" fmla="*/ 204739 h 608233"/>
                  <a:gd name="csX24" fmla="*/ 204739 w 585187"/>
                  <a:gd name="csY24" fmla="*/ 0 h 60823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585187" h="608233">
                    <a:moveTo>
                      <a:pt x="208187" y="132835"/>
                    </a:moveTo>
                    <a:cubicBezTo>
                      <a:pt x="163791" y="132835"/>
                      <a:pt x="127801" y="168825"/>
                      <a:pt x="127801" y="213221"/>
                    </a:cubicBezTo>
                    <a:lnTo>
                      <a:pt x="127801" y="240259"/>
                    </a:lnTo>
                    <a:lnTo>
                      <a:pt x="457387" y="240259"/>
                    </a:lnTo>
                    <a:lnTo>
                      <a:pt x="457387" y="213221"/>
                    </a:lnTo>
                    <a:cubicBezTo>
                      <a:pt x="457387" y="168825"/>
                      <a:pt x="421397" y="132835"/>
                      <a:pt x="377001" y="132835"/>
                    </a:cubicBezTo>
                    <a:close/>
                    <a:moveTo>
                      <a:pt x="204739" y="0"/>
                    </a:moveTo>
                    <a:lnTo>
                      <a:pt x="380448" y="0"/>
                    </a:lnTo>
                    <a:cubicBezTo>
                      <a:pt x="493522" y="0"/>
                      <a:pt x="585187" y="91665"/>
                      <a:pt x="585187" y="204739"/>
                    </a:cubicBezTo>
                    <a:lnTo>
                      <a:pt x="585187" y="367974"/>
                    </a:lnTo>
                    <a:lnTo>
                      <a:pt x="555811" y="367974"/>
                    </a:lnTo>
                    <a:lnTo>
                      <a:pt x="555811" y="367975"/>
                    </a:lnTo>
                    <a:lnTo>
                      <a:pt x="127801" y="367975"/>
                    </a:lnTo>
                    <a:lnTo>
                      <a:pt x="127801" y="395013"/>
                    </a:lnTo>
                    <a:cubicBezTo>
                      <a:pt x="127801" y="439409"/>
                      <a:pt x="163791" y="475399"/>
                      <a:pt x="208187" y="475399"/>
                    </a:cubicBezTo>
                    <a:lnTo>
                      <a:pt x="377001" y="475399"/>
                    </a:lnTo>
                    <a:cubicBezTo>
                      <a:pt x="410298" y="475399"/>
                      <a:pt x="438867" y="455155"/>
                      <a:pt x="451070" y="426303"/>
                    </a:cubicBezTo>
                    <a:lnTo>
                      <a:pt x="453616" y="413693"/>
                    </a:lnTo>
                    <a:lnTo>
                      <a:pt x="583128" y="413693"/>
                    </a:lnTo>
                    <a:lnTo>
                      <a:pt x="569098" y="483188"/>
                    </a:lnTo>
                    <a:cubicBezTo>
                      <a:pt x="538017" y="556671"/>
                      <a:pt x="465254" y="608233"/>
                      <a:pt x="380448" y="608233"/>
                    </a:cubicBezTo>
                    <a:lnTo>
                      <a:pt x="204739" y="608233"/>
                    </a:lnTo>
                    <a:cubicBezTo>
                      <a:pt x="91665" y="608233"/>
                      <a:pt x="0" y="516568"/>
                      <a:pt x="0" y="403494"/>
                    </a:cubicBezTo>
                    <a:lnTo>
                      <a:pt x="0" y="204739"/>
                    </a:lnTo>
                    <a:cubicBezTo>
                      <a:pt x="0" y="91665"/>
                      <a:pt x="91665" y="0"/>
                      <a:pt x="2047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85B3DA0E-2C56-0518-E17F-304ACB6D1BC8}"/>
                </a:ext>
              </a:extLst>
            </p:cNvPr>
            <p:cNvGrpSpPr/>
            <p:nvPr/>
          </p:nvGrpSpPr>
          <p:grpSpPr>
            <a:xfrm>
              <a:off x="7783870" y="4324818"/>
              <a:ext cx="465334" cy="465334"/>
              <a:chOff x="8693272" y="4063907"/>
              <a:chExt cx="542838" cy="542838"/>
            </a:xfrm>
          </p:grpSpPr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C24594F9-75D1-B848-B818-4660BA8BB221}"/>
                  </a:ext>
                </a:extLst>
              </p:cNvPr>
              <p:cNvSpPr/>
              <p:nvPr/>
            </p:nvSpPr>
            <p:spPr>
              <a:xfrm>
                <a:off x="8693272" y="406390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FC96D83B-DC18-FA38-71A5-909353E8485B}"/>
                  </a:ext>
                </a:extLst>
              </p:cNvPr>
              <p:cNvSpPr/>
              <p:nvPr/>
            </p:nvSpPr>
            <p:spPr>
              <a:xfrm>
                <a:off x="8814049" y="4120142"/>
                <a:ext cx="310801" cy="449103"/>
              </a:xfrm>
              <a:custGeom>
                <a:avLst/>
                <a:gdLst>
                  <a:gd name="csX0" fmla="*/ 385490 w 651296"/>
                  <a:gd name="csY0" fmla="*/ 536821 h 941114"/>
                  <a:gd name="csX1" fmla="*/ 385490 w 651296"/>
                  <a:gd name="csY1" fmla="*/ 743467 h 941114"/>
                  <a:gd name="csX2" fmla="*/ 471903 w 651296"/>
                  <a:gd name="csY2" fmla="*/ 743467 h 941114"/>
                  <a:gd name="csX3" fmla="*/ 528365 w 651296"/>
                  <a:gd name="csY3" fmla="*/ 687005 h 941114"/>
                  <a:gd name="csX4" fmla="*/ 528365 w 651296"/>
                  <a:gd name="csY4" fmla="*/ 593283 h 941114"/>
                  <a:gd name="csX5" fmla="*/ 471903 w 651296"/>
                  <a:gd name="csY5" fmla="*/ 536821 h 941114"/>
                  <a:gd name="csX6" fmla="*/ 176169 w 651296"/>
                  <a:gd name="csY6" fmla="*/ 201683 h 941114"/>
                  <a:gd name="csX7" fmla="*/ 119707 w 651296"/>
                  <a:gd name="csY7" fmla="*/ 258145 h 941114"/>
                  <a:gd name="csX8" fmla="*/ 119707 w 651296"/>
                  <a:gd name="csY8" fmla="*/ 351867 h 941114"/>
                  <a:gd name="csX9" fmla="*/ 176169 w 651296"/>
                  <a:gd name="csY9" fmla="*/ 408329 h 941114"/>
                  <a:gd name="csX10" fmla="*/ 262582 w 651296"/>
                  <a:gd name="csY10" fmla="*/ 408329 h 941114"/>
                  <a:gd name="csX11" fmla="*/ 262582 w 651296"/>
                  <a:gd name="csY11" fmla="*/ 201683 h 941114"/>
                  <a:gd name="csX12" fmla="*/ 262582 w 651296"/>
                  <a:gd name="csY12" fmla="*/ 0 h 941114"/>
                  <a:gd name="csX13" fmla="*/ 385490 w 651296"/>
                  <a:gd name="csY13" fmla="*/ 0 h 941114"/>
                  <a:gd name="csX14" fmla="*/ 385490 w 651296"/>
                  <a:gd name="csY14" fmla="*/ 74513 h 941114"/>
                  <a:gd name="csX15" fmla="*/ 485603 w 651296"/>
                  <a:gd name="csY15" fmla="*/ 74513 h 941114"/>
                  <a:gd name="csX16" fmla="*/ 651296 w 651296"/>
                  <a:gd name="csY16" fmla="*/ 240206 h 941114"/>
                  <a:gd name="csX17" fmla="*/ 651296 w 651296"/>
                  <a:gd name="csY17" fmla="*/ 290537 h 941114"/>
                  <a:gd name="csX18" fmla="*/ 528365 w 651296"/>
                  <a:gd name="csY18" fmla="*/ 290537 h 941114"/>
                  <a:gd name="csX19" fmla="*/ 528365 w 651296"/>
                  <a:gd name="csY19" fmla="*/ 258145 h 941114"/>
                  <a:gd name="csX20" fmla="*/ 471903 w 651296"/>
                  <a:gd name="csY20" fmla="*/ 201683 h 941114"/>
                  <a:gd name="csX21" fmla="*/ 385490 w 651296"/>
                  <a:gd name="csY21" fmla="*/ 201683 h 941114"/>
                  <a:gd name="csX22" fmla="*/ 385490 w 651296"/>
                  <a:gd name="csY22" fmla="*/ 408329 h 941114"/>
                  <a:gd name="csX23" fmla="*/ 471903 w 651296"/>
                  <a:gd name="csY23" fmla="*/ 408329 h 941114"/>
                  <a:gd name="csX24" fmla="*/ 475235 w 651296"/>
                  <a:gd name="csY24" fmla="*/ 408329 h 941114"/>
                  <a:gd name="csX25" fmla="*/ 648072 w 651296"/>
                  <a:gd name="csY25" fmla="*/ 581166 h 941114"/>
                  <a:gd name="csX26" fmla="*/ 648072 w 651296"/>
                  <a:gd name="csY26" fmla="*/ 693764 h 941114"/>
                  <a:gd name="csX27" fmla="*/ 475235 w 651296"/>
                  <a:gd name="csY27" fmla="*/ 866601 h 941114"/>
                  <a:gd name="csX28" fmla="*/ 385490 w 651296"/>
                  <a:gd name="csY28" fmla="*/ 866601 h 941114"/>
                  <a:gd name="csX29" fmla="*/ 385490 w 651296"/>
                  <a:gd name="csY29" fmla="*/ 941114 h 941114"/>
                  <a:gd name="csX30" fmla="*/ 262582 w 651296"/>
                  <a:gd name="csY30" fmla="*/ 941114 h 941114"/>
                  <a:gd name="csX31" fmla="*/ 262582 w 651296"/>
                  <a:gd name="csY31" fmla="*/ 866601 h 941114"/>
                  <a:gd name="csX32" fmla="*/ 172837 w 651296"/>
                  <a:gd name="csY32" fmla="*/ 866601 h 941114"/>
                  <a:gd name="csX33" fmla="*/ 0 w 651296"/>
                  <a:gd name="csY33" fmla="*/ 693764 h 941114"/>
                  <a:gd name="csX34" fmla="*/ 0 w 651296"/>
                  <a:gd name="csY34" fmla="*/ 654613 h 941114"/>
                  <a:gd name="csX35" fmla="*/ 119707 w 651296"/>
                  <a:gd name="csY35" fmla="*/ 654613 h 941114"/>
                  <a:gd name="csX36" fmla="*/ 119707 w 651296"/>
                  <a:gd name="csY36" fmla="*/ 687005 h 941114"/>
                  <a:gd name="csX37" fmla="*/ 176169 w 651296"/>
                  <a:gd name="csY37" fmla="*/ 743467 h 941114"/>
                  <a:gd name="csX38" fmla="*/ 262582 w 651296"/>
                  <a:gd name="csY38" fmla="*/ 743467 h 941114"/>
                  <a:gd name="csX39" fmla="*/ 262582 w 651296"/>
                  <a:gd name="csY39" fmla="*/ 532785 h 941114"/>
                  <a:gd name="csX40" fmla="*/ 165693 w 651296"/>
                  <a:gd name="csY40" fmla="*/ 532785 h 941114"/>
                  <a:gd name="csX41" fmla="*/ 0 w 651296"/>
                  <a:gd name="csY41" fmla="*/ 367092 h 941114"/>
                  <a:gd name="csX42" fmla="*/ 0 w 651296"/>
                  <a:gd name="csY42" fmla="*/ 240206 h 941114"/>
                  <a:gd name="csX43" fmla="*/ 165693 w 651296"/>
                  <a:gd name="csY43" fmla="*/ 74513 h 941114"/>
                  <a:gd name="csX44" fmla="*/ 262582 w 651296"/>
                  <a:gd name="csY44" fmla="*/ 74513 h 941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</a:cxnLst>
                <a:rect l="l" t="t" r="r" b="b"/>
                <a:pathLst>
                  <a:path w="651296" h="941114">
                    <a:moveTo>
                      <a:pt x="385490" y="536821"/>
                    </a:moveTo>
                    <a:lnTo>
                      <a:pt x="385490" y="743467"/>
                    </a:lnTo>
                    <a:lnTo>
                      <a:pt x="471903" y="743467"/>
                    </a:lnTo>
                    <a:cubicBezTo>
                      <a:pt x="503086" y="743467"/>
                      <a:pt x="528365" y="718188"/>
                      <a:pt x="528365" y="687005"/>
                    </a:cubicBezTo>
                    <a:lnTo>
                      <a:pt x="528365" y="593283"/>
                    </a:lnTo>
                    <a:cubicBezTo>
                      <a:pt x="528365" y="562100"/>
                      <a:pt x="503086" y="536821"/>
                      <a:pt x="471903" y="536821"/>
                    </a:cubicBezTo>
                    <a:close/>
                    <a:moveTo>
                      <a:pt x="176169" y="201683"/>
                    </a:moveTo>
                    <a:cubicBezTo>
                      <a:pt x="144986" y="201683"/>
                      <a:pt x="119707" y="226962"/>
                      <a:pt x="119707" y="258145"/>
                    </a:cubicBezTo>
                    <a:lnTo>
                      <a:pt x="119707" y="351867"/>
                    </a:lnTo>
                    <a:cubicBezTo>
                      <a:pt x="119707" y="383050"/>
                      <a:pt x="144986" y="408329"/>
                      <a:pt x="176169" y="408329"/>
                    </a:cubicBezTo>
                    <a:lnTo>
                      <a:pt x="262582" y="408329"/>
                    </a:lnTo>
                    <a:lnTo>
                      <a:pt x="262582" y="201683"/>
                    </a:lnTo>
                    <a:close/>
                    <a:moveTo>
                      <a:pt x="262582" y="0"/>
                    </a:moveTo>
                    <a:lnTo>
                      <a:pt x="385490" y="0"/>
                    </a:lnTo>
                    <a:lnTo>
                      <a:pt x="385490" y="74513"/>
                    </a:lnTo>
                    <a:lnTo>
                      <a:pt x="485603" y="74513"/>
                    </a:lnTo>
                    <a:cubicBezTo>
                      <a:pt x="577113" y="74513"/>
                      <a:pt x="651296" y="148696"/>
                      <a:pt x="651296" y="240206"/>
                    </a:cubicBezTo>
                    <a:lnTo>
                      <a:pt x="651296" y="290537"/>
                    </a:lnTo>
                    <a:lnTo>
                      <a:pt x="528365" y="290537"/>
                    </a:lnTo>
                    <a:lnTo>
                      <a:pt x="528365" y="258145"/>
                    </a:lnTo>
                    <a:cubicBezTo>
                      <a:pt x="528365" y="226962"/>
                      <a:pt x="503086" y="201683"/>
                      <a:pt x="471903" y="201683"/>
                    </a:cubicBezTo>
                    <a:lnTo>
                      <a:pt x="385490" y="201683"/>
                    </a:lnTo>
                    <a:lnTo>
                      <a:pt x="385490" y="408329"/>
                    </a:lnTo>
                    <a:lnTo>
                      <a:pt x="471903" y="408329"/>
                    </a:lnTo>
                    <a:lnTo>
                      <a:pt x="475235" y="408329"/>
                    </a:lnTo>
                    <a:cubicBezTo>
                      <a:pt x="570690" y="408329"/>
                      <a:pt x="648072" y="485711"/>
                      <a:pt x="648072" y="581166"/>
                    </a:cubicBezTo>
                    <a:lnTo>
                      <a:pt x="648072" y="693764"/>
                    </a:lnTo>
                    <a:cubicBezTo>
                      <a:pt x="648072" y="789219"/>
                      <a:pt x="570690" y="866601"/>
                      <a:pt x="475235" y="866601"/>
                    </a:cubicBezTo>
                    <a:lnTo>
                      <a:pt x="385490" y="866601"/>
                    </a:lnTo>
                    <a:lnTo>
                      <a:pt x="385490" y="941114"/>
                    </a:lnTo>
                    <a:lnTo>
                      <a:pt x="262582" y="941114"/>
                    </a:lnTo>
                    <a:lnTo>
                      <a:pt x="262582" y="866601"/>
                    </a:lnTo>
                    <a:lnTo>
                      <a:pt x="172837" y="866601"/>
                    </a:lnTo>
                    <a:cubicBezTo>
                      <a:pt x="77382" y="866601"/>
                      <a:pt x="0" y="789219"/>
                      <a:pt x="0" y="693764"/>
                    </a:cubicBezTo>
                    <a:lnTo>
                      <a:pt x="0" y="654613"/>
                    </a:lnTo>
                    <a:lnTo>
                      <a:pt x="119707" y="654613"/>
                    </a:lnTo>
                    <a:lnTo>
                      <a:pt x="119707" y="687005"/>
                    </a:lnTo>
                    <a:cubicBezTo>
                      <a:pt x="119707" y="718188"/>
                      <a:pt x="144986" y="743467"/>
                      <a:pt x="176169" y="743467"/>
                    </a:cubicBezTo>
                    <a:lnTo>
                      <a:pt x="262582" y="743467"/>
                    </a:lnTo>
                    <a:lnTo>
                      <a:pt x="262582" y="532785"/>
                    </a:lnTo>
                    <a:lnTo>
                      <a:pt x="165693" y="532785"/>
                    </a:lnTo>
                    <a:cubicBezTo>
                      <a:pt x="74183" y="532785"/>
                      <a:pt x="0" y="458602"/>
                      <a:pt x="0" y="367092"/>
                    </a:cubicBezTo>
                    <a:lnTo>
                      <a:pt x="0" y="240206"/>
                    </a:lnTo>
                    <a:cubicBezTo>
                      <a:pt x="0" y="148696"/>
                      <a:pt x="74183" y="74513"/>
                      <a:pt x="165693" y="74513"/>
                    </a:cubicBezTo>
                    <a:lnTo>
                      <a:pt x="262582" y="745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74B397DA-C19E-0173-2E7E-F1B233A04C3A}"/>
                </a:ext>
              </a:extLst>
            </p:cNvPr>
            <p:cNvGrpSpPr/>
            <p:nvPr/>
          </p:nvGrpSpPr>
          <p:grpSpPr>
            <a:xfrm>
              <a:off x="7529343" y="4800330"/>
              <a:ext cx="465334" cy="465334"/>
              <a:chOff x="8045572" y="4717957"/>
              <a:chExt cx="542838" cy="542838"/>
            </a:xfrm>
          </p:grpSpPr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5C0D04A1-8E6B-A04A-ECA8-C60A056E0E79}"/>
                  </a:ext>
                </a:extLst>
              </p:cNvPr>
              <p:cNvSpPr/>
              <p:nvPr/>
            </p:nvSpPr>
            <p:spPr>
              <a:xfrm>
                <a:off x="8045572" y="471795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160F42A5-5D07-791E-354A-DAA9E79EC63F}"/>
                  </a:ext>
                </a:extLst>
              </p:cNvPr>
              <p:cNvSpPr/>
              <p:nvPr/>
            </p:nvSpPr>
            <p:spPr>
              <a:xfrm>
                <a:off x="8113007" y="4787900"/>
                <a:ext cx="357893" cy="387505"/>
              </a:xfrm>
              <a:custGeom>
                <a:avLst/>
                <a:gdLst>
                  <a:gd name="csX0" fmla="*/ 369478 w 722508"/>
                  <a:gd name="csY0" fmla="*/ 0 h 792088"/>
                  <a:gd name="csX1" fmla="*/ 514737 w 722508"/>
                  <a:gd name="csY1" fmla="*/ 0 h 792088"/>
                  <a:gd name="csX2" fmla="*/ 722508 w 722508"/>
                  <a:gd name="csY2" fmla="*/ 207771 h 792088"/>
                  <a:gd name="csX3" fmla="*/ 722508 w 722508"/>
                  <a:gd name="csY3" fmla="*/ 225170 h 792088"/>
                  <a:gd name="csX4" fmla="*/ 596018 w 722508"/>
                  <a:gd name="csY4" fmla="*/ 225170 h 792088"/>
                  <a:gd name="csX5" fmla="*/ 596018 w 722508"/>
                  <a:gd name="csY5" fmla="*/ 207177 h 792088"/>
                  <a:gd name="csX6" fmla="*/ 525111 w 722508"/>
                  <a:gd name="csY6" fmla="*/ 136270 h 792088"/>
                  <a:gd name="csX7" fmla="*/ 359103 w 722508"/>
                  <a:gd name="csY7" fmla="*/ 136270 h 792088"/>
                  <a:gd name="csX8" fmla="*/ 288196 w 722508"/>
                  <a:gd name="csY8" fmla="*/ 207177 h 792088"/>
                  <a:gd name="csX9" fmla="*/ 288196 w 722508"/>
                  <a:gd name="csY9" fmla="*/ 279145 h 792088"/>
                  <a:gd name="csX10" fmla="*/ 585169 w 722508"/>
                  <a:gd name="csY10" fmla="*/ 279145 h 792088"/>
                  <a:gd name="csX11" fmla="*/ 560867 w 722508"/>
                  <a:gd name="csY11" fmla="*/ 376355 h 792088"/>
                  <a:gd name="csX12" fmla="*/ 288196 w 722508"/>
                  <a:gd name="csY12" fmla="*/ 376355 h 792088"/>
                  <a:gd name="csX13" fmla="*/ 288196 w 722508"/>
                  <a:gd name="csY13" fmla="*/ 430852 h 792088"/>
                  <a:gd name="csX14" fmla="*/ 560801 w 722508"/>
                  <a:gd name="csY14" fmla="*/ 430852 h 792088"/>
                  <a:gd name="csX15" fmla="*/ 536499 w 722508"/>
                  <a:gd name="csY15" fmla="*/ 528062 h 792088"/>
                  <a:gd name="csX16" fmla="*/ 288196 w 722508"/>
                  <a:gd name="csY16" fmla="*/ 528062 h 792088"/>
                  <a:gd name="csX17" fmla="*/ 288196 w 722508"/>
                  <a:gd name="csY17" fmla="*/ 584911 h 792088"/>
                  <a:gd name="csX18" fmla="*/ 359103 w 722508"/>
                  <a:gd name="csY18" fmla="*/ 655818 h 792088"/>
                  <a:gd name="csX19" fmla="*/ 525111 w 722508"/>
                  <a:gd name="csY19" fmla="*/ 655818 h 792088"/>
                  <a:gd name="csX20" fmla="*/ 596018 w 722508"/>
                  <a:gd name="csY20" fmla="*/ 584911 h 792088"/>
                  <a:gd name="csX21" fmla="*/ 596018 w 722508"/>
                  <a:gd name="csY21" fmla="*/ 566918 h 792088"/>
                  <a:gd name="csX22" fmla="*/ 722508 w 722508"/>
                  <a:gd name="csY22" fmla="*/ 566918 h 792088"/>
                  <a:gd name="csX23" fmla="*/ 722508 w 722508"/>
                  <a:gd name="csY23" fmla="*/ 584317 h 792088"/>
                  <a:gd name="csX24" fmla="*/ 514737 w 722508"/>
                  <a:gd name="csY24" fmla="*/ 792088 h 792088"/>
                  <a:gd name="csX25" fmla="*/ 369478 w 722508"/>
                  <a:gd name="csY25" fmla="*/ 792088 h 792088"/>
                  <a:gd name="csX26" fmla="*/ 161707 w 722508"/>
                  <a:gd name="csY26" fmla="*/ 584317 h 792088"/>
                  <a:gd name="csX27" fmla="*/ 161707 w 722508"/>
                  <a:gd name="csY27" fmla="*/ 528062 h 792088"/>
                  <a:gd name="csX28" fmla="*/ 0 w 722508"/>
                  <a:gd name="csY28" fmla="*/ 528062 h 792088"/>
                  <a:gd name="csX29" fmla="*/ 24303 w 722508"/>
                  <a:gd name="csY29" fmla="*/ 430852 h 792088"/>
                  <a:gd name="csX30" fmla="*/ 161707 w 722508"/>
                  <a:gd name="csY30" fmla="*/ 430852 h 792088"/>
                  <a:gd name="csX31" fmla="*/ 161707 w 722508"/>
                  <a:gd name="csY31" fmla="*/ 376355 h 792088"/>
                  <a:gd name="csX32" fmla="*/ 24368 w 722508"/>
                  <a:gd name="csY32" fmla="*/ 376355 h 792088"/>
                  <a:gd name="csX33" fmla="*/ 48671 w 722508"/>
                  <a:gd name="csY33" fmla="*/ 279145 h 792088"/>
                  <a:gd name="csX34" fmla="*/ 161707 w 722508"/>
                  <a:gd name="csY34" fmla="*/ 279145 h 792088"/>
                  <a:gd name="csX35" fmla="*/ 161707 w 722508"/>
                  <a:gd name="csY35" fmla="*/ 207771 h 792088"/>
                  <a:gd name="csX36" fmla="*/ 369478 w 722508"/>
                  <a:gd name="csY36" fmla="*/ 0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</a:cxnLst>
                <a:rect l="l" t="t" r="r" b="b"/>
                <a:pathLst>
                  <a:path w="722508" h="792088">
                    <a:moveTo>
                      <a:pt x="369478" y="0"/>
                    </a:moveTo>
                    <a:lnTo>
                      <a:pt x="514737" y="0"/>
                    </a:lnTo>
                    <a:cubicBezTo>
                      <a:pt x="629486" y="0"/>
                      <a:pt x="722508" y="93022"/>
                      <a:pt x="722508" y="207771"/>
                    </a:cubicBezTo>
                    <a:lnTo>
                      <a:pt x="722508" y="225170"/>
                    </a:lnTo>
                    <a:lnTo>
                      <a:pt x="596018" y="225170"/>
                    </a:lnTo>
                    <a:lnTo>
                      <a:pt x="596018" y="207177"/>
                    </a:lnTo>
                    <a:cubicBezTo>
                      <a:pt x="596018" y="168016"/>
                      <a:pt x="564272" y="136270"/>
                      <a:pt x="525111" y="136270"/>
                    </a:cubicBezTo>
                    <a:lnTo>
                      <a:pt x="359103" y="136270"/>
                    </a:lnTo>
                    <a:cubicBezTo>
                      <a:pt x="319942" y="136270"/>
                      <a:pt x="288196" y="168016"/>
                      <a:pt x="288196" y="207177"/>
                    </a:cubicBezTo>
                    <a:lnTo>
                      <a:pt x="288196" y="279145"/>
                    </a:lnTo>
                    <a:lnTo>
                      <a:pt x="585169" y="279145"/>
                    </a:lnTo>
                    <a:lnTo>
                      <a:pt x="560867" y="376355"/>
                    </a:lnTo>
                    <a:lnTo>
                      <a:pt x="288196" y="376355"/>
                    </a:lnTo>
                    <a:lnTo>
                      <a:pt x="288196" y="430852"/>
                    </a:lnTo>
                    <a:lnTo>
                      <a:pt x="560801" y="430852"/>
                    </a:lnTo>
                    <a:lnTo>
                      <a:pt x="536499" y="528062"/>
                    </a:lnTo>
                    <a:lnTo>
                      <a:pt x="288196" y="528062"/>
                    </a:lnTo>
                    <a:lnTo>
                      <a:pt x="288196" y="584911"/>
                    </a:lnTo>
                    <a:cubicBezTo>
                      <a:pt x="288196" y="624072"/>
                      <a:pt x="319942" y="655818"/>
                      <a:pt x="359103" y="655818"/>
                    </a:cubicBezTo>
                    <a:lnTo>
                      <a:pt x="525111" y="655818"/>
                    </a:lnTo>
                    <a:cubicBezTo>
                      <a:pt x="564272" y="655818"/>
                      <a:pt x="596018" y="624072"/>
                      <a:pt x="596018" y="584911"/>
                    </a:cubicBezTo>
                    <a:lnTo>
                      <a:pt x="596018" y="566918"/>
                    </a:lnTo>
                    <a:lnTo>
                      <a:pt x="722508" y="566918"/>
                    </a:lnTo>
                    <a:lnTo>
                      <a:pt x="722508" y="584317"/>
                    </a:lnTo>
                    <a:cubicBezTo>
                      <a:pt x="722508" y="699066"/>
                      <a:pt x="629486" y="792088"/>
                      <a:pt x="514737" y="792088"/>
                    </a:cubicBezTo>
                    <a:lnTo>
                      <a:pt x="369478" y="792088"/>
                    </a:lnTo>
                    <a:cubicBezTo>
                      <a:pt x="254729" y="792088"/>
                      <a:pt x="161707" y="699066"/>
                      <a:pt x="161707" y="584317"/>
                    </a:cubicBezTo>
                    <a:lnTo>
                      <a:pt x="161707" y="528062"/>
                    </a:lnTo>
                    <a:lnTo>
                      <a:pt x="0" y="528062"/>
                    </a:lnTo>
                    <a:lnTo>
                      <a:pt x="24303" y="430852"/>
                    </a:lnTo>
                    <a:lnTo>
                      <a:pt x="161707" y="430852"/>
                    </a:lnTo>
                    <a:lnTo>
                      <a:pt x="161707" y="376355"/>
                    </a:lnTo>
                    <a:lnTo>
                      <a:pt x="24368" y="376355"/>
                    </a:lnTo>
                    <a:lnTo>
                      <a:pt x="48671" y="279145"/>
                    </a:lnTo>
                    <a:lnTo>
                      <a:pt x="161707" y="279145"/>
                    </a:lnTo>
                    <a:lnTo>
                      <a:pt x="161707" y="207771"/>
                    </a:lnTo>
                    <a:cubicBezTo>
                      <a:pt x="161707" y="93022"/>
                      <a:pt x="254729" y="0"/>
                      <a:pt x="3694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265B6956-BA92-B970-ADD0-4D4A72655353}"/>
                </a:ext>
              </a:extLst>
            </p:cNvPr>
            <p:cNvGrpSpPr/>
            <p:nvPr/>
          </p:nvGrpSpPr>
          <p:grpSpPr>
            <a:xfrm>
              <a:off x="7020290" y="4800330"/>
              <a:ext cx="465334" cy="465334"/>
              <a:chOff x="8693272" y="4717957"/>
              <a:chExt cx="542838" cy="542838"/>
            </a:xfrm>
          </p:grpSpPr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969DDCEF-6C03-2CCE-8ED1-729FFAB0935C}"/>
                  </a:ext>
                </a:extLst>
              </p:cNvPr>
              <p:cNvSpPr/>
              <p:nvPr/>
            </p:nvSpPr>
            <p:spPr>
              <a:xfrm>
                <a:off x="8693272" y="4717957"/>
                <a:ext cx="542838" cy="5428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77DE7761-6AB2-C3E2-2D93-10E246E8251C}"/>
                  </a:ext>
                </a:extLst>
              </p:cNvPr>
              <p:cNvSpPr/>
              <p:nvPr/>
            </p:nvSpPr>
            <p:spPr>
              <a:xfrm rot="5400000">
                <a:off x="8802642" y="4854118"/>
                <a:ext cx="373259" cy="271356"/>
              </a:xfrm>
              <a:custGeom>
                <a:avLst/>
                <a:gdLst>
                  <a:gd name="csX0" fmla="*/ 142997 w 771648"/>
                  <a:gd name="csY0" fmla="*/ 394293 h 560981"/>
                  <a:gd name="csX1" fmla="*/ 379139 w 771648"/>
                  <a:gd name="csY1" fmla="*/ 394293 h 560981"/>
                  <a:gd name="csX2" fmla="*/ 379139 w 771648"/>
                  <a:gd name="csY2" fmla="*/ 247207 h 560981"/>
                  <a:gd name="csX3" fmla="*/ 304770 w 771648"/>
                  <a:gd name="csY3" fmla="*/ 172838 h 560981"/>
                  <a:gd name="csX4" fmla="*/ 217366 w 771648"/>
                  <a:gd name="csY4" fmla="*/ 172838 h 560981"/>
                  <a:gd name="csX5" fmla="*/ 142997 w 771648"/>
                  <a:gd name="csY5" fmla="*/ 247207 h 560981"/>
                  <a:gd name="csX6" fmla="*/ 0 w 771648"/>
                  <a:gd name="csY6" fmla="*/ 560981 h 560981"/>
                  <a:gd name="csX7" fmla="*/ 0 w 771648"/>
                  <a:gd name="csY7" fmla="*/ 175344 h 560981"/>
                  <a:gd name="csX8" fmla="*/ 175344 w 771648"/>
                  <a:gd name="csY8" fmla="*/ 0 h 560981"/>
                  <a:gd name="csX9" fmla="*/ 346793 w 771648"/>
                  <a:gd name="csY9" fmla="*/ 0 h 560981"/>
                  <a:gd name="csX10" fmla="*/ 522137 w 771648"/>
                  <a:gd name="csY10" fmla="*/ 175344 h 560981"/>
                  <a:gd name="csX11" fmla="*/ 522137 w 771648"/>
                  <a:gd name="csY11" fmla="*/ 387673 h 560981"/>
                  <a:gd name="csX12" fmla="*/ 771648 w 771648"/>
                  <a:gd name="csY12" fmla="*/ 387673 h 560981"/>
                  <a:gd name="csX13" fmla="*/ 771648 w 771648"/>
                  <a:gd name="csY13" fmla="*/ 560981 h 560981"/>
                  <a:gd name="csX14" fmla="*/ 290513 w 771648"/>
                  <a:gd name="csY14" fmla="*/ 560981 h 56098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71648" h="560981">
                    <a:moveTo>
                      <a:pt x="142997" y="394293"/>
                    </a:moveTo>
                    <a:lnTo>
                      <a:pt x="379139" y="394293"/>
                    </a:lnTo>
                    <a:lnTo>
                      <a:pt x="379139" y="247207"/>
                    </a:lnTo>
                    <a:cubicBezTo>
                      <a:pt x="379139" y="206134"/>
                      <a:pt x="345843" y="172838"/>
                      <a:pt x="304770" y="172838"/>
                    </a:cubicBezTo>
                    <a:lnTo>
                      <a:pt x="217366" y="172838"/>
                    </a:lnTo>
                    <a:cubicBezTo>
                      <a:pt x="176293" y="172838"/>
                      <a:pt x="142997" y="206134"/>
                      <a:pt x="142997" y="247207"/>
                    </a:cubicBezTo>
                    <a:close/>
                    <a:moveTo>
                      <a:pt x="0" y="560981"/>
                    </a:moveTo>
                    <a:lnTo>
                      <a:pt x="0" y="175344"/>
                    </a:lnTo>
                    <a:cubicBezTo>
                      <a:pt x="0" y="78504"/>
                      <a:pt x="78504" y="0"/>
                      <a:pt x="175344" y="0"/>
                    </a:cubicBezTo>
                    <a:lnTo>
                      <a:pt x="346793" y="0"/>
                    </a:lnTo>
                    <a:cubicBezTo>
                      <a:pt x="443633" y="0"/>
                      <a:pt x="522137" y="78504"/>
                      <a:pt x="522137" y="175344"/>
                    </a:cubicBezTo>
                    <a:lnTo>
                      <a:pt x="522137" y="387673"/>
                    </a:lnTo>
                    <a:lnTo>
                      <a:pt x="771648" y="387673"/>
                    </a:lnTo>
                    <a:lnTo>
                      <a:pt x="771648" y="560981"/>
                    </a:lnTo>
                    <a:lnTo>
                      <a:pt x="290513" y="5609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0050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il371_電子マネー使用イメージのイラスト</dc:title>
  <dc:subject>il371_電子マネー使用イメージのイラスト</dc:subject>
  <dc:creator>ぱわぽすけ</dc:creator>
  <cp:revision>1</cp:revision>
  <dcterms:created xsi:type="dcterms:W3CDTF">2014-10-29T04:47:26Z</dcterms:created>
  <dcterms:modified xsi:type="dcterms:W3CDTF">2026-02-11T10:25:37Z</dcterms:modified>
  <cp:version>1</cp:version>
</cp:coreProperties>
</file>